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1" r:id="rId15"/>
    <p:sldId id="282" r:id="rId16"/>
  </p:sldIdLst>
  <p:sldSz cx="10058400" cy="10058400"/>
  <p:notesSz cx="10058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7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280" y="152278"/>
            <a:ext cx="7467841" cy="975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280" y="249821"/>
            <a:ext cx="7467841" cy="9656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0480" y="2121293"/>
            <a:ext cx="5946648" cy="127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52941" y="4175645"/>
            <a:ext cx="3252216" cy="1664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682125" y="3267341"/>
            <a:ext cx="3252215" cy="1661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9220" y="2038489"/>
            <a:ext cx="5315585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280" y="152278"/>
            <a:ext cx="7467841" cy="975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280" y="249821"/>
            <a:ext cx="7467841" cy="9656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0480" y="2121293"/>
            <a:ext cx="5946648" cy="127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9220" y="1944001"/>
            <a:ext cx="5633958" cy="295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804" y="2660281"/>
            <a:ext cx="5432790" cy="564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68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1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45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4093" y="3489845"/>
            <a:ext cx="4331208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6797" y="2340749"/>
            <a:ext cx="3267455" cy="1277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813" rIns="0" bIns="0" rtlCol="0">
            <a:spAutoFit/>
          </a:bodyPr>
          <a:lstStyle/>
          <a:p>
            <a:pPr marL="685800" marR="5080" indent="-673735">
              <a:lnSpc>
                <a:spcPts val="10780"/>
              </a:lnSpc>
              <a:spcBef>
                <a:spcPts val="475"/>
              </a:spcBef>
            </a:pPr>
            <a:r>
              <a:rPr spc="-385" dirty="0"/>
              <a:t>Hate</a:t>
            </a:r>
            <a:r>
              <a:rPr spc="-409" dirty="0"/>
              <a:t> </a:t>
            </a:r>
            <a:r>
              <a:rPr sz="13500" spc="-1275" baseline="-10802" dirty="0"/>
              <a:t>Poem  </a:t>
            </a:r>
            <a:r>
              <a:rPr sz="9000" spc="-340" dirty="0"/>
              <a:t>Example</a:t>
            </a:r>
            <a:endParaRPr sz="9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550809"/>
            <a:ext cx="3008630" cy="25196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365" dirty="0">
                <a:latin typeface="Arial"/>
                <a:cs typeface="Arial"/>
              </a:rPr>
              <a:t>Sarah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515" dirty="0">
                <a:latin typeface="Arial"/>
                <a:cs typeface="Arial"/>
              </a:rPr>
              <a:t>Flower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345" dirty="0">
                <a:latin typeface="Arial"/>
                <a:cs typeface="Arial"/>
              </a:rPr>
              <a:t>Adams</a:t>
            </a:r>
            <a:endParaRPr sz="1550">
              <a:latin typeface="Arial"/>
              <a:cs typeface="Arial"/>
            </a:endParaRPr>
          </a:p>
          <a:p>
            <a:pPr marL="12700" marR="42545">
              <a:lnSpc>
                <a:spcPct val="105800"/>
              </a:lnSpc>
              <a:spcBef>
                <a:spcPts val="2085"/>
              </a:spcBef>
            </a:pPr>
            <a:r>
              <a:rPr sz="1550" dirty="0">
                <a:solidFill>
                  <a:srgbClr val="222222"/>
                </a:solidFill>
                <a:latin typeface="Trebuchet MS"/>
                <a:cs typeface="Trebuchet MS"/>
              </a:rPr>
              <a:t>O</a:t>
            </a:r>
            <a:r>
              <a:rPr sz="1550" spc="-10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222222"/>
                </a:solidFill>
                <a:latin typeface="Trebuchet MS"/>
                <a:cs typeface="Trebuchet MS"/>
              </a:rPr>
              <a:t>Love!</a:t>
            </a:r>
            <a:r>
              <a:rPr sz="1550" spc="-11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22222"/>
                </a:solidFill>
                <a:latin typeface="Trebuchet MS"/>
                <a:cs typeface="Trebuchet MS"/>
              </a:rPr>
              <a:t>thou</a:t>
            </a:r>
            <a:r>
              <a:rPr sz="1550" spc="-11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222222"/>
                </a:solidFill>
                <a:latin typeface="Trebuchet MS"/>
                <a:cs typeface="Trebuchet MS"/>
              </a:rPr>
              <a:t>makest</a:t>
            </a:r>
            <a:r>
              <a:rPr sz="1550" spc="-114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80" dirty="0">
                <a:solidFill>
                  <a:srgbClr val="222222"/>
                </a:solidFill>
                <a:latin typeface="Trebuchet MS"/>
                <a:cs typeface="Trebuchet MS"/>
              </a:rPr>
              <a:t>all</a:t>
            </a:r>
            <a:r>
              <a:rPr sz="1550" spc="-11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222222"/>
                </a:solidFill>
                <a:latin typeface="Trebuchet MS"/>
                <a:cs typeface="Trebuchet MS"/>
              </a:rPr>
              <a:t>things</a:t>
            </a:r>
            <a:r>
              <a:rPr sz="1550" spc="-11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222222"/>
                </a:solidFill>
                <a:latin typeface="Trebuchet MS"/>
                <a:cs typeface="Trebuchet MS"/>
              </a:rPr>
              <a:t>even  </a:t>
            </a:r>
            <a:r>
              <a:rPr sz="1550" spc="-25" dirty="0">
                <a:solidFill>
                  <a:srgbClr val="222222"/>
                </a:solidFill>
                <a:latin typeface="Trebuchet MS"/>
                <a:cs typeface="Trebuchet MS"/>
              </a:rPr>
              <a:t>In </a:t>
            </a:r>
            <a:r>
              <a:rPr sz="1550" spc="-50" dirty="0">
                <a:solidFill>
                  <a:srgbClr val="222222"/>
                </a:solidFill>
                <a:latin typeface="Trebuchet MS"/>
                <a:cs typeface="Trebuchet MS"/>
              </a:rPr>
              <a:t>earth </a:t>
            </a:r>
            <a:r>
              <a:rPr sz="1550" spc="-25" dirty="0">
                <a:solidFill>
                  <a:srgbClr val="222222"/>
                </a:solidFill>
                <a:latin typeface="Trebuchet MS"/>
                <a:cs typeface="Trebuchet MS"/>
              </a:rPr>
              <a:t>or</a:t>
            </a:r>
            <a:r>
              <a:rPr sz="1550" spc="-229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22222"/>
                </a:solidFill>
                <a:latin typeface="Trebuchet MS"/>
                <a:cs typeface="Trebuchet MS"/>
              </a:rPr>
              <a:t>heaven;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4500"/>
              </a:lnSpc>
            </a:pPr>
            <a:r>
              <a:rPr sz="1550" spc="-50" dirty="0">
                <a:solidFill>
                  <a:srgbClr val="222222"/>
                </a:solidFill>
                <a:latin typeface="Trebuchet MS"/>
                <a:cs typeface="Trebuchet MS"/>
              </a:rPr>
              <a:t>Finding thy </a:t>
            </a:r>
            <a:r>
              <a:rPr sz="1550" spc="-40" dirty="0">
                <a:solidFill>
                  <a:srgbClr val="222222"/>
                </a:solidFill>
                <a:latin typeface="Trebuchet MS"/>
                <a:cs typeface="Trebuchet MS"/>
              </a:rPr>
              <a:t>way </a:t>
            </a:r>
            <a:r>
              <a:rPr sz="1550" spc="-30" dirty="0">
                <a:solidFill>
                  <a:srgbClr val="222222"/>
                </a:solidFill>
                <a:latin typeface="Trebuchet MS"/>
                <a:cs typeface="Trebuchet MS"/>
              </a:rPr>
              <a:t>through</a:t>
            </a:r>
            <a:r>
              <a:rPr sz="1550" spc="-260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222222"/>
                </a:solidFill>
                <a:latin typeface="Trebuchet MS"/>
                <a:cs typeface="Trebuchet MS"/>
              </a:rPr>
              <a:t>prisonDbars  </a:t>
            </a:r>
            <a:r>
              <a:rPr sz="1550" spc="-10" dirty="0">
                <a:solidFill>
                  <a:srgbClr val="222222"/>
                </a:solidFill>
                <a:latin typeface="Trebuchet MS"/>
                <a:cs typeface="Trebuchet MS"/>
              </a:rPr>
              <a:t>Up </a:t>
            </a:r>
            <a:r>
              <a:rPr sz="1550" spc="-40" dirty="0">
                <a:solidFill>
                  <a:srgbClr val="222222"/>
                </a:solidFill>
                <a:latin typeface="Trebuchet MS"/>
                <a:cs typeface="Trebuchet MS"/>
              </a:rPr>
              <a:t>to </a:t>
            </a:r>
            <a:r>
              <a:rPr sz="1550" spc="-50" dirty="0">
                <a:solidFill>
                  <a:srgbClr val="222222"/>
                </a:solidFill>
                <a:latin typeface="Trebuchet MS"/>
                <a:cs typeface="Trebuchet MS"/>
              </a:rPr>
              <a:t>the</a:t>
            </a:r>
            <a:r>
              <a:rPr sz="1550" spc="-254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22222"/>
                </a:solidFill>
                <a:latin typeface="Trebuchet MS"/>
                <a:cs typeface="Trebuchet MS"/>
              </a:rPr>
              <a:t>stars;</a:t>
            </a:r>
            <a:endParaRPr sz="1550">
              <a:latin typeface="Trebuchet MS"/>
              <a:cs typeface="Trebuchet MS"/>
            </a:endParaRPr>
          </a:p>
          <a:p>
            <a:pPr marL="12700" marR="398145">
              <a:lnSpc>
                <a:spcPct val="104900"/>
              </a:lnSpc>
              <a:spcBef>
                <a:spcPts val="20"/>
              </a:spcBef>
            </a:pPr>
            <a:r>
              <a:rPr sz="1550" spc="-70" dirty="0">
                <a:solidFill>
                  <a:srgbClr val="222222"/>
                </a:solidFill>
                <a:latin typeface="Trebuchet MS"/>
                <a:cs typeface="Trebuchet MS"/>
              </a:rPr>
              <a:t>Or, </a:t>
            </a:r>
            <a:r>
              <a:rPr sz="1550" spc="-50" dirty="0">
                <a:solidFill>
                  <a:srgbClr val="222222"/>
                </a:solidFill>
                <a:latin typeface="Trebuchet MS"/>
                <a:cs typeface="Trebuchet MS"/>
              </a:rPr>
              <a:t>true </a:t>
            </a:r>
            <a:r>
              <a:rPr sz="1550" spc="-45" dirty="0">
                <a:solidFill>
                  <a:srgbClr val="222222"/>
                </a:solidFill>
                <a:latin typeface="Trebuchet MS"/>
                <a:cs typeface="Trebuchet MS"/>
              </a:rPr>
              <a:t>to </a:t>
            </a:r>
            <a:r>
              <a:rPr sz="1550" spc="-55" dirty="0">
                <a:solidFill>
                  <a:srgbClr val="222222"/>
                </a:solidFill>
                <a:latin typeface="Trebuchet MS"/>
                <a:cs typeface="Trebuchet MS"/>
              </a:rPr>
              <a:t>the </a:t>
            </a:r>
            <a:r>
              <a:rPr sz="1550" spc="-45" dirty="0">
                <a:solidFill>
                  <a:srgbClr val="222222"/>
                </a:solidFill>
                <a:latin typeface="Trebuchet MS"/>
                <a:cs typeface="Trebuchet MS"/>
              </a:rPr>
              <a:t>Almighty </a:t>
            </a:r>
            <a:r>
              <a:rPr sz="1550" spc="-75" dirty="0">
                <a:solidFill>
                  <a:srgbClr val="222222"/>
                </a:solidFill>
                <a:latin typeface="Trebuchet MS"/>
                <a:cs typeface="Trebuchet MS"/>
              </a:rPr>
              <a:t>plan,  </a:t>
            </a:r>
            <a:r>
              <a:rPr sz="1550" spc="-70" dirty="0">
                <a:solidFill>
                  <a:srgbClr val="222222"/>
                </a:solidFill>
                <a:latin typeface="Trebuchet MS"/>
                <a:cs typeface="Trebuchet MS"/>
              </a:rPr>
              <a:t>That </a:t>
            </a:r>
            <a:r>
              <a:rPr sz="1550" spc="-30" dirty="0">
                <a:solidFill>
                  <a:srgbClr val="222222"/>
                </a:solidFill>
                <a:latin typeface="Trebuchet MS"/>
                <a:cs typeface="Trebuchet MS"/>
              </a:rPr>
              <a:t>out </a:t>
            </a:r>
            <a:r>
              <a:rPr sz="1550" spc="-45" dirty="0">
                <a:solidFill>
                  <a:srgbClr val="222222"/>
                </a:solidFill>
                <a:latin typeface="Trebuchet MS"/>
                <a:cs typeface="Trebuchet MS"/>
              </a:rPr>
              <a:t>of </a:t>
            </a:r>
            <a:r>
              <a:rPr sz="1550" spc="-35" dirty="0">
                <a:solidFill>
                  <a:srgbClr val="222222"/>
                </a:solidFill>
                <a:latin typeface="Trebuchet MS"/>
                <a:cs typeface="Trebuchet MS"/>
              </a:rPr>
              <a:t>dust </a:t>
            </a:r>
            <a:r>
              <a:rPr sz="1550" spc="-60" dirty="0">
                <a:solidFill>
                  <a:srgbClr val="222222"/>
                </a:solidFill>
                <a:latin typeface="Trebuchet MS"/>
                <a:cs typeface="Trebuchet MS"/>
              </a:rPr>
              <a:t>created </a:t>
            </a:r>
            <a:r>
              <a:rPr sz="1550" spc="-65" dirty="0">
                <a:solidFill>
                  <a:srgbClr val="222222"/>
                </a:solidFill>
                <a:latin typeface="Trebuchet MS"/>
                <a:cs typeface="Trebuchet MS"/>
              </a:rPr>
              <a:t>man,  </a:t>
            </a:r>
            <a:r>
              <a:rPr sz="1550" spc="-35" dirty="0">
                <a:solidFill>
                  <a:srgbClr val="222222"/>
                </a:solidFill>
                <a:latin typeface="Trebuchet MS"/>
                <a:cs typeface="Trebuchet MS"/>
              </a:rPr>
              <a:t>Thou </a:t>
            </a:r>
            <a:r>
              <a:rPr sz="1550" spc="-40" dirty="0">
                <a:solidFill>
                  <a:srgbClr val="222222"/>
                </a:solidFill>
                <a:latin typeface="Trebuchet MS"/>
                <a:cs typeface="Trebuchet MS"/>
              </a:rPr>
              <a:t>lookest </a:t>
            </a:r>
            <a:r>
              <a:rPr sz="1550" spc="-50" dirty="0">
                <a:solidFill>
                  <a:srgbClr val="222222"/>
                </a:solidFill>
                <a:latin typeface="Trebuchet MS"/>
                <a:cs typeface="Trebuchet MS"/>
              </a:rPr>
              <a:t>in </a:t>
            </a:r>
            <a:r>
              <a:rPr sz="1550" spc="-60" dirty="0">
                <a:solidFill>
                  <a:srgbClr val="222222"/>
                </a:solidFill>
                <a:latin typeface="Trebuchet MS"/>
                <a:cs typeface="Trebuchet MS"/>
              </a:rPr>
              <a:t>a</a:t>
            </a:r>
            <a:r>
              <a:rPr sz="1550" spc="-30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140" dirty="0">
                <a:solidFill>
                  <a:srgbClr val="222222"/>
                </a:solidFill>
                <a:latin typeface="Trebuchet MS"/>
                <a:cs typeface="Trebuchet MS"/>
              </a:rPr>
              <a:t>grave,DDto </a:t>
            </a:r>
            <a:r>
              <a:rPr sz="1550" spc="-40" dirty="0">
                <a:solidFill>
                  <a:srgbClr val="222222"/>
                </a:solidFill>
                <a:latin typeface="Trebuchet MS"/>
                <a:cs typeface="Trebuchet MS"/>
              </a:rPr>
              <a:t>see  </a:t>
            </a:r>
            <a:r>
              <a:rPr sz="1550" spc="-60" dirty="0">
                <a:solidFill>
                  <a:srgbClr val="222222"/>
                </a:solidFill>
                <a:latin typeface="Trebuchet MS"/>
                <a:cs typeface="Trebuchet MS"/>
              </a:rPr>
              <a:t>Thine</a:t>
            </a:r>
            <a:r>
              <a:rPr sz="1550" spc="-105" dirty="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22222"/>
                </a:solidFill>
                <a:latin typeface="Trebuchet MS"/>
                <a:cs typeface="Trebuchet MS"/>
              </a:rPr>
              <a:t>immortality!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5422277"/>
            <a:ext cx="6998334" cy="24174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3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7604645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2"/>
                </a:moveTo>
                <a:lnTo>
                  <a:pt x="566927" y="164592"/>
                </a:lnTo>
                <a:lnTo>
                  <a:pt x="566927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4854" y="890562"/>
            <a:ext cx="569484" cy="257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4335" y="890562"/>
            <a:ext cx="3315208" cy="73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4854" y="890562"/>
            <a:ext cx="3884688" cy="3307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4854" y="3465067"/>
            <a:ext cx="3315211" cy="733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0062" y="1623898"/>
            <a:ext cx="569480" cy="2574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800" y="2592278"/>
            <a:ext cx="55651" cy="573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5800" y="2305189"/>
            <a:ext cx="2957906" cy="287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5802" y="2305194"/>
            <a:ext cx="3013542" cy="8604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1441" y="2878574"/>
            <a:ext cx="2958465" cy="287655"/>
          </a:xfrm>
          <a:custGeom>
            <a:avLst/>
            <a:gdLst/>
            <a:ahLst/>
            <a:cxnLst/>
            <a:rect l="l" t="t" r="r" b="b"/>
            <a:pathLst>
              <a:path w="2958465" h="287655">
                <a:moveTo>
                  <a:pt x="2957851" y="0"/>
                </a:moveTo>
                <a:lnTo>
                  <a:pt x="0" y="0"/>
                </a:lnTo>
                <a:lnTo>
                  <a:pt x="10" y="287078"/>
                </a:lnTo>
                <a:lnTo>
                  <a:pt x="2957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03695" y="2305210"/>
            <a:ext cx="55880" cy="573405"/>
          </a:xfrm>
          <a:custGeom>
            <a:avLst/>
            <a:gdLst/>
            <a:ahLst/>
            <a:cxnLst/>
            <a:rect l="l" t="t" r="r" b="b"/>
            <a:pathLst>
              <a:path w="55879" h="573405">
                <a:moveTo>
                  <a:pt x="0" y="0"/>
                </a:moveTo>
                <a:lnTo>
                  <a:pt x="0" y="573358"/>
                </a:lnTo>
                <a:lnTo>
                  <a:pt x="55649" y="5733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1441" y="2305189"/>
            <a:ext cx="2957904" cy="860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7218" y="2497861"/>
            <a:ext cx="600075" cy="256540"/>
          </a:xfrm>
          <a:custGeom>
            <a:avLst/>
            <a:gdLst/>
            <a:ahLst/>
            <a:cxnLst/>
            <a:rect l="l" t="t" r="r" b="b"/>
            <a:pathLst>
              <a:path w="600075" h="256539">
                <a:moveTo>
                  <a:pt x="50050" y="51447"/>
                </a:moveTo>
                <a:lnTo>
                  <a:pt x="0" y="56299"/>
                </a:lnTo>
                <a:lnTo>
                  <a:pt x="19430" y="256527"/>
                </a:lnTo>
                <a:lnTo>
                  <a:pt x="144576" y="244386"/>
                </a:lnTo>
                <a:lnTo>
                  <a:pt x="140421" y="201612"/>
                </a:lnTo>
                <a:lnTo>
                  <a:pt x="64630" y="201612"/>
                </a:lnTo>
                <a:lnTo>
                  <a:pt x="50050" y="51447"/>
                </a:lnTo>
                <a:close/>
              </a:path>
              <a:path w="600075" h="256539">
                <a:moveTo>
                  <a:pt x="136067" y="156794"/>
                </a:moveTo>
                <a:lnTo>
                  <a:pt x="88442" y="186677"/>
                </a:lnTo>
                <a:lnTo>
                  <a:pt x="89662" y="199186"/>
                </a:lnTo>
                <a:lnTo>
                  <a:pt x="64630" y="201612"/>
                </a:lnTo>
                <a:lnTo>
                  <a:pt x="140421" y="201612"/>
                </a:lnTo>
                <a:lnTo>
                  <a:pt x="136067" y="156794"/>
                </a:lnTo>
                <a:close/>
              </a:path>
              <a:path w="600075" h="256539">
                <a:moveTo>
                  <a:pt x="251802" y="31864"/>
                </a:moveTo>
                <a:lnTo>
                  <a:pt x="176720" y="39154"/>
                </a:lnTo>
                <a:lnTo>
                  <a:pt x="154114" y="66611"/>
                </a:lnTo>
                <a:lnTo>
                  <a:pt x="168694" y="216776"/>
                </a:lnTo>
                <a:lnTo>
                  <a:pt x="196151" y="239382"/>
                </a:lnTo>
                <a:lnTo>
                  <a:pt x="271233" y="232092"/>
                </a:lnTo>
                <a:lnTo>
                  <a:pt x="293827" y="204635"/>
                </a:lnTo>
                <a:lnTo>
                  <a:pt x="292106" y="186893"/>
                </a:lnTo>
                <a:lnTo>
                  <a:pt x="216319" y="186893"/>
                </a:lnTo>
                <a:lnTo>
                  <a:pt x="206603" y="86779"/>
                </a:lnTo>
                <a:lnTo>
                  <a:pt x="231635" y="84353"/>
                </a:lnTo>
                <a:lnTo>
                  <a:pt x="282159" y="84353"/>
                </a:lnTo>
                <a:lnTo>
                  <a:pt x="279260" y="54470"/>
                </a:lnTo>
                <a:lnTo>
                  <a:pt x="251802" y="31864"/>
                </a:lnTo>
                <a:close/>
              </a:path>
              <a:path w="600075" h="256539">
                <a:moveTo>
                  <a:pt x="282159" y="84353"/>
                </a:moveTo>
                <a:lnTo>
                  <a:pt x="231635" y="84353"/>
                </a:lnTo>
                <a:lnTo>
                  <a:pt x="241350" y="184467"/>
                </a:lnTo>
                <a:lnTo>
                  <a:pt x="216319" y="186893"/>
                </a:lnTo>
                <a:lnTo>
                  <a:pt x="292106" y="186893"/>
                </a:lnTo>
                <a:lnTo>
                  <a:pt x="282159" y="84353"/>
                </a:lnTo>
                <a:close/>
              </a:path>
              <a:path w="600075" h="256539">
                <a:moveTo>
                  <a:pt x="328396" y="24434"/>
                </a:moveTo>
                <a:lnTo>
                  <a:pt x="303377" y="26860"/>
                </a:lnTo>
                <a:lnTo>
                  <a:pt x="310654" y="101942"/>
                </a:lnTo>
                <a:lnTo>
                  <a:pt x="385381" y="221018"/>
                </a:lnTo>
                <a:lnTo>
                  <a:pt x="423849" y="120903"/>
                </a:lnTo>
                <a:lnTo>
                  <a:pt x="375665" y="120903"/>
                </a:lnTo>
                <a:lnTo>
                  <a:pt x="360730" y="97281"/>
                </a:lnTo>
                <a:lnTo>
                  <a:pt x="354647" y="34518"/>
                </a:lnTo>
                <a:lnTo>
                  <a:pt x="328396" y="24434"/>
                </a:lnTo>
                <a:close/>
              </a:path>
              <a:path w="600075" h="256539">
                <a:moveTo>
                  <a:pt x="428510" y="14719"/>
                </a:moveTo>
                <a:lnTo>
                  <a:pt x="403491" y="17145"/>
                </a:lnTo>
                <a:lnTo>
                  <a:pt x="379679" y="32092"/>
                </a:lnTo>
                <a:lnTo>
                  <a:pt x="385762" y="94856"/>
                </a:lnTo>
                <a:lnTo>
                  <a:pt x="375665" y="120903"/>
                </a:lnTo>
                <a:lnTo>
                  <a:pt x="423849" y="120903"/>
                </a:lnTo>
                <a:lnTo>
                  <a:pt x="435800" y="89801"/>
                </a:lnTo>
                <a:lnTo>
                  <a:pt x="428510" y="14719"/>
                </a:lnTo>
                <a:close/>
              </a:path>
              <a:path w="600075" h="256539">
                <a:moveTo>
                  <a:pt x="580199" y="0"/>
                </a:moveTo>
                <a:lnTo>
                  <a:pt x="455066" y="12141"/>
                </a:lnTo>
                <a:lnTo>
                  <a:pt x="474497" y="212369"/>
                </a:lnTo>
                <a:lnTo>
                  <a:pt x="599630" y="200215"/>
                </a:lnTo>
                <a:lnTo>
                  <a:pt x="595998" y="162674"/>
                </a:lnTo>
                <a:lnTo>
                  <a:pt x="582409" y="157454"/>
                </a:lnTo>
                <a:lnTo>
                  <a:pt x="519696" y="157454"/>
                </a:lnTo>
                <a:lnTo>
                  <a:pt x="517258" y="132422"/>
                </a:lnTo>
                <a:lnTo>
                  <a:pt x="567321" y="127558"/>
                </a:lnTo>
                <a:lnTo>
                  <a:pt x="563676" y="90017"/>
                </a:lnTo>
                <a:lnTo>
                  <a:pt x="543783" y="82372"/>
                </a:lnTo>
                <a:lnTo>
                  <a:pt x="512406" y="82372"/>
                </a:lnTo>
                <a:lnTo>
                  <a:pt x="509981" y="57340"/>
                </a:lnTo>
                <a:lnTo>
                  <a:pt x="560031" y="52476"/>
                </a:lnTo>
                <a:lnTo>
                  <a:pt x="583844" y="37541"/>
                </a:lnTo>
                <a:lnTo>
                  <a:pt x="580199" y="0"/>
                </a:lnTo>
                <a:close/>
              </a:path>
              <a:path w="600075" h="256539">
                <a:moveTo>
                  <a:pt x="569747" y="152590"/>
                </a:moveTo>
                <a:lnTo>
                  <a:pt x="519696" y="157454"/>
                </a:lnTo>
                <a:lnTo>
                  <a:pt x="582409" y="157454"/>
                </a:lnTo>
                <a:lnTo>
                  <a:pt x="569747" y="152590"/>
                </a:lnTo>
                <a:close/>
              </a:path>
              <a:path w="600075" h="256539">
                <a:moveTo>
                  <a:pt x="537438" y="79933"/>
                </a:moveTo>
                <a:lnTo>
                  <a:pt x="512406" y="82372"/>
                </a:lnTo>
                <a:lnTo>
                  <a:pt x="543783" y="82372"/>
                </a:lnTo>
                <a:lnTo>
                  <a:pt x="537438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029601"/>
            <a:ext cx="3957320" cy="3982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465" dirty="0">
                <a:latin typeface="Arial"/>
                <a:cs typeface="Arial"/>
              </a:rPr>
              <a:t>Elizabeth</a:t>
            </a:r>
            <a:r>
              <a:rPr sz="1550" spc="-35" dirty="0">
                <a:latin typeface="Arial"/>
                <a:cs typeface="Arial"/>
              </a:rPr>
              <a:t> </a:t>
            </a:r>
            <a:r>
              <a:rPr sz="1550" spc="530" dirty="0">
                <a:latin typeface="Arial"/>
                <a:cs typeface="Arial"/>
              </a:rPr>
              <a:t>Barrett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434" dirty="0">
                <a:latin typeface="Arial"/>
                <a:cs typeface="Arial"/>
              </a:rPr>
              <a:t>Browning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1550" spc="-15" dirty="0">
                <a:latin typeface="Trebuchet MS"/>
                <a:cs typeface="Trebuchet MS"/>
              </a:rPr>
              <a:t>How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do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thee?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Let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count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ways.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5200"/>
              </a:lnSpc>
              <a:spcBef>
                <a:spcPts val="15"/>
              </a:spcBef>
            </a:pP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depth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breadth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height  </a:t>
            </a:r>
            <a:r>
              <a:rPr sz="1550" spc="105" dirty="0">
                <a:latin typeface="Trebuchet MS"/>
                <a:cs typeface="Trebuchet MS"/>
              </a:rPr>
              <a:t>My </a:t>
            </a:r>
            <a:r>
              <a:rPr sz="1550" spc="-25" dirty="0">
                <a:latin typeface="Trebuchet MS"/>
                <a:cs typeface="Trebuchet MS"/>
              </a:rPr>
              <a:t>soul </a:t>
            </a:r>
            <a:r>
              <a:rPr sz="1550" spc="-55" dirty="0">
                <a:latin typeface="Trebuchet MS"/>
                <a:cs typeface="Trebuchet MS"/>
              </a:rPr>
              <a:t>can </a:t>
            </a:r>
            <a:r>
              <a:rPr sz="1550" spc="-75" dirty="0">
                <a:latin typeface="Trebuchet MS"/>
                <a:cs typeface="Trebuchet MS"/>
              </a:rPr>
              <a:t>reach, </a:t>
            </a:r>
            <a:r>
              <a:rPr sz="1550" spc="-25" dirty="0">
                <a:latin typeface="Trebuchet MS"/>
                <a:cs typeface="Trebuchet MS"/>
              </a:rPr>
              <a:t>when </a:t>
            </a:r>
            <a:r>
              <a:rPr sz="1550" spc="-60" dirty="0">
                <a:latin typeface="Trebuchet MS"/>
                <a:cs typeface="Trebuchet MS"/>
              </a:rPr>
              <a:t>feeling </a:t>
            </a:r>
            <a:r>
              <a:rPr sz="1550" spc="-30" dirty="0">
                <a:latin typeface="Trebuchet MS"/>
                <a:cs typeface="Trebuchet MS"/>
              </a:rPr>
              <a:t>out </a:t>
            </a:r>
            <a:r>
              <a:rPr sz="1550" spc="-45" dirty="0">
                <a:latin typeface="Trebuchet MS"/>
                <a:cs typeface="Trebuchet MS"/>
              </a:rPr>
              <a:t>of sight  For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end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being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ideal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grace.</a:t>
            </a:r>
            <a:endParaRPr sz="1550">
              <a:latin typeface="Trebuchet MS"/>
              <a:cs typeface="Trebuchet MS"/>
            </a:endParaRPr>
          </a:p>
          <a:p>
            <a:pPr marL="12700" marR="513080">
              <a:lnSpc>
                <a:spcPct val="104500"/>
              </a:lnSpc>
            </a:pPr>
            <a:r>
              <a:rPr sz="1550" spc="-35" dirty="0">
                <a:latin typeface="Trebuchet MS"/>
                <a:cs typeface="Trebuchet MS"/>
              </a:rPr>
              <a:t>I </a:t>
            </a:r>
            <a:r>
              <a:rPr sz="1550" spc="-50" dirty="0">
                <a:latin typeface="Trebuchet MS"/>
                <a:cs typeface="Trebuchet MS"/>
              </a:rPr>
              <a:t>love thee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70" dirty="0">
                <a:latin typeface="Trebuchet MS"/>
                <a:cs typeface="Trebuchet MS"/>
              </a:rPr>
              <a:t>level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every </a:t>
            </a:r>
            <a:r>
              <a:rPr sz="1550" spc="-65" dirty="0">
                <a:latin typeface="Trebuchet MS"/>
                <a:cs typeface="Trebuchet MS"/>
              </a:rPr>
              <a:t>day’s  </a:t>
            </a:r>
            <a:r>
              <a:rPr sz="1550" spc="45" dirty="0">
                <a:latin typeface="Trebuchet MS"/>
                <a:cs typeface="Trebuchet MS"/>
              </a:rPr>
              <a:t>Most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quiet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need,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by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sun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candleDlight.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freely,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as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men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strive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for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right.</a:t>
            </a:r>
            <a:endParaRPr sz="1550">
              <a:latin typeface="Trebuchet MS"/>
              <a:cs typeface="Trebuchet MS"/>
            </a:endParaRPr>
          </a:p>
          <a:p>
            <a:pPr marL="12700" marR="367030">
              <a:lnSpc>
                <a:spcPts val="1970"/>
              </a:lnSpc>
              <a:spcBef>
                <a:spcPts val="60"/>
              </a:spcBef>
            </a:pP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purely,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as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they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turn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from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praise.  </a:t>
            </a: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passion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put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use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550" spc="-25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old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griefs,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old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childhood’s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faith.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a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seemed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lose</a:t>
            </a:r>
            <a:endParaRPr sz="1550">
              <a:latin typeface="Trebuchet MS"/>
              <a:cs typeface="Trebuchet MS"/>
            </a:endParaRPr>
          </a:p>
          <a:p>
            <a:pPr marL="12700" marR="17780" algn="just">
              <a:lnSpc>
                <a:spcPct val="104500"/>
              </a:lnSpc>
              <a:spcBef>
                <a:spcPts val="20"/>
              </a:spcBef>
            </a:pPr>
            <a:r>
              <a:rPr sz="1550" spc="-20" dirty="0">
                <a:latin typeface="Trebuchet MS"/>
                <a:cs typeface="Trebuchet MS"/>
              </a:rPr>
              <a:t>With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lost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saints,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breath,  Smiles, </a:t>
            </a:r>
            <a:r>
              <a:rPr sz="1550" spc="-70" dirty="0">
                <a:latin typeface="Trebuchet MS"/>
                <a:cs typeface="Trebuchet MS"/>
              </a:rPr>
              <a:t>tears,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80" dirty="0">
                <a:latin typeface="Trebuchet MS"/>
                <a:cs typeface="Trebuchet MS"/>
              </a:rPr>
              <a:t>all </a:t>
            </a:r>
            <a:r>
              <a:rPr sz="1550" spc="-30" dirty="0">
                <a:latin typeface="Trebuchet MS"/>
                <a:cs typeface="Trebuchet MS"/>
              </a:rPr>
              <a:t>my </a:t>
            </a:r>
            <a:r>
              <a:rPr sz="1550" spc="-100" dirty="0">
                <a:latin typeface="Trebuchet MS"/>
                <a:cs typeface="Trebuchet MS"/>
              </a:rPr>
              <a:t>life, </a:t>
            </a:r>
            <a:r>
              <a:rPr sz="1550" spc="-35" dirty="0">
                <a:latin typeface="Trebuchet MS"/>
                <a:cs typeface="Trebuchet MS"/>
              </a:rPr>
              <a:t>and </a:t>
            </a:r>
            <a:r>
              <a:rPr sz="1550" spc="-85" dirty="0">
                <a:latin typeface="Trebuchet MS"/>
                <a:cs typeface="Trebuchet MS"/>
              </a:rPr>
              <a:t>if </a:t>
            </a:r>
            <a:r>
              <a:rPr sz="1550" spc="-25" dirty="0">
                <a:latin typeface="Trebuchet MS"/>
                <a:cs typeface="Trebuchet MS"/>
              </a:rPr>
              <a:t>God </a:t>
            </a:r>
            <a:r>
              <a:rPr sz="1550" spc="-40" dirty="0">
                <a:latin typeface="Trebuchet MS"/>
                <a:cs typeface="Trebuchet MS"/>
              </a:rPr>
              <a:t>chooses,  </a:t>
            </a:r>
            <a:r>
              <a:rPr sz="1550" spc="-35" dirty="0">
                <a:latin typeface="Trebuchet MS"/>
                <a:cs typeface="Trebuchet MS"/>
              </a:rPr>
              <a:t>I </a:t>
            </a:r>
            <a:r>
              <a:rPr sz="1550" spc="-55" dirty="0">
                <a:latin typeface="Trebuchet MS"/>
                <a:cs typeface="Trebuchet MS"/>
              </a:rPr>
              <a:t>shall </a:t>
            </a:r>
            <a:r>
              <a:rPr sz="1550" spc="-50" dirty="0">
                <a:latin typeface="Trebuchet MS"/>
                <a:cs typeface="Trebuchet MS"/>
              </a:rPr>
              <a:t>love thee</a:t>
            </a:r>
            <a:r>
              <a:rPr sz="1550" spc="-35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better </a:t>
            </a:r>
            <a:r>
              <a:rPr sz="1550" spc="-65" dirty="0">
                <a:latin typeface="Trebuchet MS"/>
                <a:cs typeface="Trebuchet MS"/>
              </a:rPr>
              <a:t>after death.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5623445"/>
            <a:ext cx="6998334" cy="241427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899"/>
              </a:lnSpc>
              <a:spcBef>
                <a:spcPts val="1885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0990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59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5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7802765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2"/>
                </a:moveTo>
                <a:lnTo>
                  <a:pt x="566927" y="164592"/>
                </a:lnTo>
                <a:lnTo>
                  <a:pt x="566927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0780" y="437337"/>
            <a:ext cx="1074752" cy="2814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5530" y="437337"/>
            <a:ext cx="2944583" cy="1125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0780" y="437337"/>
            <a:ext cx="4019334" cy="4039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780" y="3252203"/>
            <a:ext cx="3206464" cy="1224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7237" y="1661591"/>
            <a:ext cx="812876" cy="2814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3973" y="2191397"/>
            <a:ext cx="2971800" cy="865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0729" y="2168880"/>
            <a:ext cx="2562225" cy="6407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550" spc="355" dirty="0">
                <a:latin typeface="Arial"/>
                <a:cs typeface="Arial"/>
              </a:rPr>
              <a:t>How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325" dirty="0">
                <a:latin typeface="Arial"/>
                <a:cs typeface="Arial"/>
              </a:rPr>
              <a:t>do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555" dirty="0">
                <a:latin typeface="Arial"/>
                <a:cs typeface="Arial"/>
              </a:rPr>
              <a:t>I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480" dirty="0">
                <a:latin typeface="Arial"/>
                <a:cs typeface="Arial"/>
              </a:rPr>
              <a:t>love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415" dirty="0">
                <a:latin typeface="Arial"/>
                <a:cs typeface="Arial"/>
              </a:rPr>
              <a:t>thee?</a:t>
            </a:r>
            <a:endParaRPr sz="1550">
              <a:latin typeface="Arial"/>
              <a:cs typeface="Arial"/>
            </a:endParaRPr>
          </a:p>
          <a:p>
            <a:pPr marR="1270" algn="ctr">
              <a:lnSpc>
                <a:spcPct val="100000"/>
              </a:lnSpc>
              <a:spcBef>
                <a:spcPts val="595"/>
              </a:spcBef>
            </a:pPr>
            <a:r>
              <a:rPr sz="1400" spc="290" dirty="0">
                <a:latin typeface="Arial"/>
                <a:cs typeface="Arial"/>
              </a:rPr>
              <a:t>(Sonnet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250" dirty="0">
                <a:latin typeface="Arial"/>
                <a:cs typeface="Arial"/>
              </a:rPr>
              <a:t>43)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276489"/>
            <a:ext cx="3203575" cy="2992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595" dirty="0">
                <a:latin typeface="Arial"/>
                <a:cs typeface="Arial"/>
              </a:rPr>
              <a:t>William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465" dirty="0">
                <a:latin typeface="Arial"/>
                <a:cs typeface="Arial"/>
              </a:rPr>
              <a:t>Wadsworth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50" spc="-30" dirty="0">
                <a:latin typeface="Trebuchet MS"/>
                <a:cs typeface="Trebuchet MS"/>
              </a:rPr>
              <a:t>She </a:t>
            </a:r>
            <a:r>
              <a:rPr sz="1550" spc="-25" dirty="0">
                <a:latin typeface="Trebuchet MS"/>
                <a:cs typeface="Trebuchet MS"/>
              </a:rPr>
              <a:t>was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phantom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36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delight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4500"/>
              </a:lnSpc>
              <a:spcBef>
                <a:spcPts val="25"/>
              </a:spcBef>
            </a:pPr>
            <a:r>
              <a:rPr sz="1550" spc="5" dirty="0">
                <a:latin typeface="Trebuchet MS"/>
                <a:cs typeface="Trebuchet MS"/>
              </a:rPr>
              <a:t>When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first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she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gleam’d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upon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my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sight;  </a:t>
            </a:r>
            <a:r>
              <a:rPr sz="1550" dirty="0">
                <a:latin typeface="Trebuchet MS"/>
                <a:cs typeface="Trebuchet MS"/>
              </a:rPr>
              <a:t>A </a:t>
            </a:r>
            <a:r>
              <a:rPr sz="1550" spc="-55" dirty="0">
                <a:latin typeface="Trebuchet MS"/>
                <a:cs typeface="Trebuchet MS"/>
              </a:rPr>
              <a:t>lovely </a:t>
            </a:r>
            <a:r>
              <a:rPr sz="1550" spc="-60" dirty="0">
                <a:latin typeface="Trebuchet MS"/>
                <a:cs typeface="Trebuchet MS"/>
              </a:rPr>
              <a:t>apparition,</a:t>
            </a:r>
            <a:r>
              <a:rPr sz="1550" spc="-254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sent</a:t>
            </a:r>
            <a:endParaRPr sz="1550">
              <a:latin typeface="Trebuchet MS"/>
              <a:cs typeface="Trebuchet MS"/>
            </a:endParaRPr>
          </a:p>
          <a:p>
            <a:pPr marL="12700" marR="540385">
              <a:lnSpc>
                <a:spcPts val="1970"/>
              </a:lnSpc>
              <a:spcBef>
                <a:spcPts val="60"/>
              </a:spcBef>
            </a:pPr>
            <a:r>
              <a:rPr sz="1550" spc="-60" dirty="0">
                <a:latin typeface="Trebuchet MS"/>
                <a:cs typeface="Trebuchet MS"/>
              </a:rPr>
              <a:t>To </a:t>
            </a:r>
            <a:r>
              <a:rPr sz="1550" spc="-45" dirty="0">
                <a:latin typeface="Trebuchet MS"/>
                <a:cs typeface="Trebuchet MS"/>
              </a:rPr>
              <a:t>be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45" dirty="0">
                <a:latin typeface="Trebuchet MS"/>
                <a:cs typeface="Trebuchet MS"/>
              </a:rPr>
              <a:t>moment’s ornament;  Her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eyes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as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stars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twilight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fair;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550" spc="-35" dirty="0">
                <a:latin typeface="Trebuchet MS"/>
                <a:cs typeface="Trebuchet MS"/>
              </a:rPr>
              <a:t>But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all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things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else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about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her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drawn</a:t>
            </a:r>
            <a:endParaRPr sz="1550">
              <a:latin typeface="Trebuchet MS"/>
              <a:cs typeface="Trebuchet MS"/>
            </a:endParaRPr>
          </a:p>
          <a:p>
            <a:pPr marL="12700" marR="260350">
              <a:lnSpc>
                <a:spcPct val="104500"/>
              </a:lnSpc>
              <a:spcBef>
                <a:spcPts val="25"/>
              </a:spcBef>
            </a:pPr>
            <a:r>
              <a:rPr sz="1550" spc="-40" dirty="0">
                <a:latin typeface="Trebuchet MS"/>
                <a:cs typeface="Trebuchet MS"/>
              </a:rPr>
              <a:t>From </a:t>
            </a:r>
            <a:r>
              <a:rPr sz="1550" spc="-65" dirty="0">
                <a:latin typeface="Trebuchet MS"/>
                <a:cs typeface="Trebuchet MS"/>
              </a:rPr>
              <a:t>MayDtime </a:t>
            </a:r>
            <a:r>
              <a:rPr sz="1550" spc="-35" dirty="0">
                <a:latin typeface="Trebuchet MS"/>
                <a:cs typeface="Trebuchet MS"/>
              </a:rPr>
              <a:t>and </a:t>
            </a:r>
            <a:r>
              <a:rPr sz="1550" spc="-55" dirty="0">
                <a:latin typeface="Trebuchet MS"/>
                <a:cs typeface="Trebuchet MS"/>
              </a:rPr>
              <a:t>cheerful</a:t>
            </a:r>
            <a:r>
              <a:rPr sz="1550" spc="-32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dawn;  </a:t>
            </a:r>
            <a:r>
              <a:rPr sz="1550" dirty="0">
                <a:latin typeface="Trebuchet MS"/>
                <a:cs typeface="Trebuchet MS"/>
              </a:rPr>
              <a:t>A</a:t>
            </a:r>
            <a:r>
              <a:rPr sz="1550" spc="-35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dancing </a:t>
            </a:r>
            <a:r>
              <a:rPr sz="1550" spc="-55" dirty="0">
                <a:latin typeface="Trebuchet MS"/>
                <a:cs typeface="Trebuchet MS"/>
              </a:rPr>
              <a:t>shape, </a:t>
            </a:r>
            <a:r>
              <a:rPr sz="1550" spc="-35" dirty="0">
                <a:latin typeface="Trebuchet MS"/>
                <a:cs typeface="Trebuchet MS"/>
              </a:rPr>
              <a:t>an </a:t>
            </a:r>
            <a:r>
              <a:rPr sz="1550" spc="-45" dirty="0">
                <a:latin typeface="Trebuchet MS"/>
                <a:cs typeface="Trebuchet MS"/>
              </a:rPr>
              <a:t>image </a:t>
            </a:r>
            <a:r>
              <a:rPr sz="1550" spc="-75" dirty="0">
                <a:latin typeface="Trebuchet MS"/>
                <a:cs typeface="Trebuchet MS"/>
              </a:rPr>
              <a:t>gay.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60" dirty="0">
                <a:latin typeface="Trebuchet MS"/>
                <a:cs typeface="Trebuchet MS"/>
              </a:rPr>
              <a:t>To </a:t>
            </a:r>
            <a:r>
              <a:rPr sz="1550" spc="-35" dirty="0">
                <a:latin typeface="Trebuchet MS"/>
                <a:cs typeface="Trebuchet MS"/>
              </a:rPr>
              <a:t>haunt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75" dirty="0">
                <a:latin typeface="Trebuchet MS"/>
                <a:cs typeface="Trebuchet MS"/>
              </a:rPr>
              <a:t>startle,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3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waylay.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5373509"/>
            <a:ext cx="6998334" cy="24174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3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7555877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1"/>
                </a:moveTo>
                <a:lnTo>
                  <a:pt x="566927" y="164591"/>
                </a:lnTo>
                <a:lnTo>
                  <a:pt x="566927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0849" y="885075"/>
            <a:ext cx="633750" cy="2865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4605" y="885075"/>
            <a:ext cx="3689375" cy="816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0849" y="885075"/>
            <a:ext cx="4323130" cy="368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0849" y="3750157"/>
            <a:ext cx="3689367" cy="816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224" y="1701177"/>
            <a:ext cx="633755" cy="2865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9964" y="2623619"/>
            <a:ext cx="104378" cy="859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9964" y="2265298"/>
            <a:ext cx="2950121" cy="358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9973" y="2265298"/>
            <a:ext cx="3054480" cy="1217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4342" y="3124608"/>
            <a:ext cx="2950111" cy="358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0082" y="2265298"/>
            <a:ext cx="104371" cy="8593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8144" y="2400757"/>
            <a:ext cx="2012950" cy="441325"/>
          </a:xfrm>
          <a:custGeom>
            <a:avLst/>
            <a:gdLst/>
            <a:ahLst/>
            <a:cxnLst/>
            <a:rect l="l" t="t" r="r" b="b"/>
            <a:pathLst>
              <a:path w="2012950" h="441325">
                <a:moveTo>
                  <a:pt x="99860" y="229412"/>
                </a:moveTo>
                <a:lnTo>
                  <a:pt x="0" y="241541"/>
                </a:lnTo>
                <a:lnTo>
                  <a:pt x="24256" y="441236"/>
                </a:lnTo>
                <a:lnTo>
                  <a:pt x="74180" y="435178"/>
                </a:lnTo>
                <a:lnTo>
                  <a:pt x="65087" y="360286"/>
                </a:lnTo>
                <a:lnTo>
                  <a:pt x="115011" y="354228"/>
                </a:lnTo>
                <a:lnTo>
                  <a:pt x="136944" y="326224"/>
                </a:lnTo>
                <a:lnTo>
                  <a:pt x="135018" y="310362"/>
                </a:lnTo>
                <a:lnTo>
                  <a:pt x="59029" y="310362"/>
                </a:lnTo>
                <a:lnTo>
                  <a:pt x="55994" y="285394"/>
                </a:lnTo>
                <a:lnTo>
                  <a:pt x="80962" y="282371"/>
                </a:lnTo>
                <a:lnTo>
                  <a:pt x="131619" y="282371"/>
                </a:lnTo>
                <a:lnTo>
                  <a:pt x="127850" y="251333"/>
                </a:lnTo>
                <a:lnTo>
                  <a:pt x="99860" y="229412"/>
                </a:lnTo>
                <a:close/>
              </a:path>
              <a:path w="2012950" h="441325">
                <a:moveTo>
                  <a:pt x="131619" y="282371"/>
                </a:moveTo>
                <a:lnTo>
                  <a:pt x="80962" y="282371"/>
                </a:lnTo>
                <a:lnTo>
                  <a:pt x="83985" y="307327"/>
                </a:lnTo>
                <a:lnTo>
                  <a:pt x="59029" y="310362"/>
                </a:lnTo>
                <a:lnTo>
                  <a:pt x="135018" y="310362"/>
                </a:lnTo>
                <a:lnTo>
                  <a:pt x="131619" y="282371"/>
                </a:lnTo>
                <a:close/>
              </a:path>
              <a:path w="2012950" h="441325">
                <a:moveTo>
                  <a:pt x="276110" y="208000"/>
                </a:moveTo>
                <a:lnTo>
                  <a:pt x="151295" y="223164"/>
                </a:lnTo>
                <a:lnTo>
                  <a:pt x="175552" y="422859"/>
                </a:lnTo>
                <a:lnTo>
                  <a:pt x="300367" y="407708"/>
                </a:lnTo>
                <a:lnTo>
                  <a:pt x="295808" y="370255"/>
                </a:lnTo>
                <a:lnTo>
                  <a:pt x="286341" y="366877"/>
                </a:lnTo>
                <a:lnTo>
                  <a:pt x="219405" y="366877"/>
                </a:lnTo>
                <a:lnTo>
                  <a:pt x="216382" y="341909"/>
                </a:lnTo>
                <a:lnTo>
                  <a:pt x="266306" y="335851"/>
                </a:lnTo>
                <a:lnTo>
                  <a:pt x="261759" y="298399"/>
                </a:lnTo>
                <a:lnTo>
                  <a:pt x="243786" y="291985"/>
                </a:lnTo>
                <a:lnTo>
                  <a:pt x="210312" y="291985"/>
                </a:lnTo>
                <a:lnTo>
                  <a:pt x="207276" y="267017"/>
                </a:lnTo>
                <a:lnTo>
                  <a:pt x="257213" y="260959"/>
                </a:lnTo>
                <a:lnTo>
                  <a:pt x="280657" y="245440"/>
                </a:lnTo>
                <a:lnTo>
                  <a:pt x="276110" y="208000"/>
                </a:lnTo>
                <a:close/>
              </a:path>
              <a:path w="2012950" h="441325">
                <a:moveTo>
                  <a:pt x="269328" y="360807"/>
                </a:moveTo>
                <a:lnTo>
                  <a:pt x="219405" y="366877"/>
                </a:lnTo>
                <a:lnTo>
                  <a:pt x="286341" y="366877"/>
                </a:lnTo>
                <a:lnTo>
                  <a:pt x="269328" y="360807"/>
                </a:lnTo>
                <a:close/>
              </a:path>
              <a:path w="2012950" h="441325">
                <a:moveTo>
                  <a:pt x="235280" y="288950"/>
                </a:moveTo>
                <a:lnTo>
                  <a:pt x="210312" y="291985"/>
                </a:lnTo>
                <a:lnTo>
                  <a:pt x="243786" y="291985"/>
                </a:lnTo>
                <a:lnTo>
                  <a:pt x="235280" y="288950"/>
                </a:lnTo>
                <a:close/>
              </a:path>
              <a:path w="2012950" h="441325">
                <a:moveTo>
                  <a:pt x="402437" y="192659"/>
                </a:moveTo>
                <a:lnTo>
                  <a:pt x="302577" y="204787"/>
                </a:lnTo>
                <a:lnTo>
                  <a:pt x="326834" y="404482"/>
                </a:lnTo>
                <a:lnTo>
                  <a:pt x="351802" y="401459"/>
                </a:lnTo>
                <a:lnTo>
                  <a:pt x="375246" y="385940"/>
                </a:lnTo>
                <a:lnTo>
                  <a:pt x="367664" y="323532"/>
                </a:lnTo>
                <a:lnTo>
                  <a:pt x="392633" y="320509"/>
                </a:lnTo>
                <a:lnTo>
                  <a:pt x="443293" y="320509"/>
                </a:lnTo>
                <a:lnTo>
                  <a:pt x="442556" y="314439"/>
                </a:lnTo>
                <a:lnTo>
                  <a:pt x="414553" y="292506"/>
                </a:lnTo>
                <a:lnTo>
                  <a:pt x="429361" y="273608"/>
                </a:lnTo>
                <a:lnTo>
                  <a:pt x="361607" y="273608"/>
                </a:lnTo>
                <a:lnTo>
                  <a:pt x="358571" y="248653"/>
                </a:lnTo>
                <a:lnTo>
                  <a:pt x="383527" y="245618"/>
                </a:lnTo>
                <a:lnTo>
                  <a:pt x="434193" y="245618"/>
                </a:lnTo>
                <a:lnTo>
                  <a:pt x="430428" y="214591"/>
                </a:lnTo>
                <a:lnTo>
                  <a:pt x="402437" y="192659"/>
                </a:lnTo>
                <a:close/>
              </a:path>
              <a:path w="2012950" h="441325">
                <a:moveTo>
                  <a:pt x="443293" y="320509"/>
                </a:moveTo>
                <a:lnTo>
                  <a:pt x="392633" y="320509"/>
                </a:lnTo>
                <a:lnTo>
                  <a:pt x="401726" y="395389"/>
                </a:lnTo>
                <a:lnTo>
                  <a:pt x="451650" y="389331"/>
                </a:lnTo>
                <a:lnTo>
                  <a:pt x="443293" y="320509"/>
                </a:lnTo>
                <a:close/>
              </a:path>
              <a:path w="2012950" h="441325">
                <a:moveTo>
                  <a:pt x="434193" y="245618"/>
                </a:moveTo>
                <a:lnTo>
                  <a:pt x="383527" y="245618"/>
                </a:lnTo>
                <a:lnTo>
                  <a:pt x="386562" y="270573"/>
                </a:lnTo>
                <a:lnTo>
                  <a:pt x="361607" y="273608"/>
                </a:lnTo>
                <a:lnTo>
                  <a:pt x="429361" y="273608"/>
                </a:lnTo>
                <a:lnTo>
                  <a:pt x="436486" y="264515"/>
                </a:lnTo>
                <a:lnTo>
                  <a:pt x="434193" y="245618"/>
                </a:lnTo>
                <a:close/>
              </a:path>
              <a:path w="2012950" h="441325">
                <a:moveTo>
                  <a:pt x="578688" y="171246"/>
                </a:moveTo>
                <a:lnTo>
                  <a:pt x="453872" y="186410"/>
                </a:lnTo>
                <a:lnTo>
                  <a:pt x="478129" y="386118"/>
                </a:lnTo>
                <a:lnTo>
                  <a:pt x="528053" y="380047"/>
                </a:lnTo>
                <a:lnTo>
                  <a:pt x="518960" y="305155"/>
                </a:lnTo>
                <a:lnTo>
                  <a:pt x="568883" y="299097"/>
                </a:lnTo>
                <a:lnTo>
                  <a:pt x="564337" y="261658"/>
                </a:lnTo>
                <a:lnTo>
                  <a:pt x="546328" y="255231"/>
                </a:lnTo>
                <a:lnTo>
                  <a:pt x="512889" y="255231"/>
                </a:lnTo>
                <a:lnTo>
                  <a:pt x="509854" y="230276"/>
                </a:lnTo>
                <a:lnTo>
                  <a:pt x="559777" y="224205"/>
                </a:lnTo>
                <a:lnTo>
                  <a:pt x="583234" y="208699"/>
                </a:lnTo>
                <a:lnTo>
                  <a:pt x="578688" y="171246"/>
                </a:lnTo>
                <a:close/>
              </a:path>
              <a:path w="2012950" h="441325">
                <a:moveTo>
                  <a:pt x="537857" y="252209"/>
                </a:moveTo>
                <a:lnTo>
                  <a:pt x="512889" y="255231"/>
                </a:lnTo>
                <a:lnTo>
                  <a:pt x="546328" y="255231"/>
                </a:lnTo>
                <a:lnTo>
                  <a:pt x="537857" y="252209"/>
                </a:lnTo>
                <a:close/>
              </a:path>
              <a:path w="2012950" h="441325">
                <a:moveTo>
                  <a:pt x="729970" y="152882"/>
                </a:moveTo>
                <a:lnTo>
                  <a:pt x="605154" y="168033"/>
                </a:lnTo>
                <a:lnTo>
                  <a:pt x="629412" y="367741"/>
                </a:lnTo>
                <a:lnTo>
                  <a:pt x="754227" y="352577"/>
                </a:lnTo>
                <a:lnTo>
                  <a:pt x="749680" y="315137"/>
                </a:lnTo>
                <a:lnTo>
                  <a:pt x="740178" y="311746"/>
                </a:lnTo>
                <a:lnTo>
                  <a:pt x="673277" y="311746"/>
                </a:lnTo>
                <a:lnTo>
                  <a:pt x="670242" y="286791"/>
                </a:lnTo>
                <a:lnTo>
                  <a:pt x="720166" y="280720"/>
                </a:lnTo>
                <a:lnTo>
                  <a:pt x="715619" y="243281"/>
                </a:lnTo>
                <a:lnTo>
                  <a:pt x="697610" y="236855"/>
                </a:lnTo>
                <a:lnTo>
                  <a:pt x="664184" y="236855"/>
                </a:lnTo>
                <a:lnTo>
                  <a:pt x="661149" y="211899"/>
                </a:lnTo>
                <a:lnTo>
                  <a:pt x="711073" y="205828"/>
                </a:lnTo>
                <a:lnTo>
                  <a:pt x="734517" y="190322"/>
                </a:lnTo>
                <a:lnTo>
                  <a:pt x="729970" y="152882"/>
                </a:lnTo>
                <a:close/>
              </a:path>
              <a:path w="2012950" h="441325">
                <a:moveTo>
                  <a:pt x="723201" y="305689"/>
                </a:moveTo>
                <a:lnTo>
                  <a:pt x="673277" y="311746"/>
                </a:lnTo>
                <a:lnTo>
                  <a:pt x="740178" y="311746"/>
                </a:lnTo>
                <a:lnTo>
                  <a:pt x="723201" y="305689"/>
                </a:lnTo>
                <a:close/>
              </a:path>
              <a:path w="2012950" h="441325">
                <a:moveTo>
                  <a:pt x="689140" y="233832"/>
                </a:moveTo>
                <a:lnTo>
                  <a:pt x="664184" y="236855"/>
                </a:lnTo>
                <a:lnTo>
                  <a:pt x="697610" y="236855"/>
                </a:lnTo>
                <a:lnTo>
                  <a:pt x="689140" y="233832"/>
                </a:lnTo>
                <a:close/>
              </a:path>
              <a:path w="2012950" h="441325">
                <a:moveTo>
                  <a:pt x="856297" y="137528"/>
                </a:moveTo>
                <a:lnTo>
                  <a:pt x="781405" y="146634"/>
                </a:lnTo>
                <a:lnTo>
                  <a:pt x="759472" y="174625"/>
                </a:lnTo>
                <a:lnTo>
                  <a:pt x="777671" y="324396"/>
                </a:lnTo>
                <a:lnTo>
                  <a:pt x="805662" y="346329"/>
                </a:lnTo>
                <a:lnTo>
                  <a:pt x="880554" y="337235"/>
                </a:lnTo>
                <a:lnTo>
                  <a:pt x="902487" y="309232"/>
                </a:lnTo>
                <a:lnTo>
                  <a:pt x="900558" y="293370"/>
                </a:lnTo>
                <a:lnTo>
                  <a:pt x="824560" y="293370"/>
                </a:lnTo>
                <a:lnTo>
                  <a:pt x="812431" y="193522"/>
                </a:lnTo>
                <a:lnTo>
                  <a:pt x="837399" y="190487"/>
                </a:lnTo>
                <a:lnTo>
                  <a:pt x="888060" y="190487"/>
                </a:lnTo>
                <a:lnTo>
                  <a:pt x="884288" y="159461"/>
                </a:lnTo>
                <a:lnTo>
                  <a:pt x="856297" y="137528"/>
                </a:lnTo>
                <a:close/>
              </a:path>
              <a:path w="2012950" h="441325">
                <a:moveTo>
                  <a:pt x="896416" y="259308"/>
                </a:moveTo>
                <a:lnTo>
                  <a:pt x="871461" y="262343"/>
                </a:lnTo>
                <a:lnTo>
                  <a:pt x="848004" y="277863"/>
                </a:lnTo>
                <a:lnTo>
                  <a:pt x="849528" y="290334"/>
                </a:lnTo>
                <a:lnTo>
                  <a:pt x="824560" y="293370"/>
                </a:lnTo>
                <a:lnTo>
                  <a:pt x="900558" y="293370"/>
                </a:lnTo>
                <a:lnTo>
                  <a:pt x="896416" y="259308"/>
                </a:lnTo>
                <a:close/>
              </a:path>
              <a:path w="2012950" h="441325">
                <a:moveTo>
                  <a:pt x="888060" y="190487"/>
                </a:moveTo>
                <a:lnTo>
                  <a:pt x="837399" y="190487"/>
                </a:lnTo>
                <a:lnTo>
                  <a:pt x="838911" y="202971"/>
                </a:lnTo>
                <a:lnTo>
                  <a:pt x="865390" y="212420"/>
                </a:lnTo>
                <a:lnTo>
                  <a:pt x="890358" y="209384"/>
                </a:lnTo>
                <a:lnTo>
                  <a:pt x="888060" y="190487"/>
                </a:lnTo>
                <a:close/>
              </a:path>
              <a:path w="2012950" h="441325">
                <a:moveTo>
                  <a:pt x="998879" y="177025"/>
                </a:moveTo>
                <a:lnTo>
                  <a:pt x="948220" y="177025"/>
                </a:lnTo>
                <a:lnTo>
                  <a:pt x="966406" y="326809"/>
                </a:lnTo>
                <a:lnTo>
                  <a:pt x="1016330" y="320738"/>
                </a:lnTo>
                <a:lnTo>
                  <a:pt x="998879" y="177025"/>
                </a:lnTo>
                <a:close/>
              </a:path>
              <a:path w="2012950" h="441325">
                <a:moveTo>
                  <a:pt x="1029525" y="116497"/>
                </a:moveTo>
                <a:lnTo>
                  <a:pt x="904709" y="131648"/>
                </a:lnTo>
                <a:lnTo>
                  <a:pt x="909256" y="169100"/>
                </a:lnTo>
                <a:lnTo>
                  <a:pt x="935736" y="178549"/>
                </a:lnTo>
                <a:lnTo>
                  <a:pt x="948220" y="177025"/>
                </a:lnTo>
                <a:lnTo>
                  <a:pt x="998879" y="177025"/>
                </a:lnTo>
                <a:lnTo>
                  <a:pt x="998143" y="170967"/>
                </a:lnTo>
                <a:lnTo>
                  <a:pt x="1010627" y="169456"/>
                </a:lnTo>
                <a:lnTo>
                  <a:pt x="1034072" y="153936"/>
                </a:lnTo>
                <a:lnTo>
                  <a:pt x="1029525" y="116497"/>
                </a:lnTo>
                <a:close/>
              </a:path>
              <a:path w="2012950" h="441325">
                <a:moveTo>
                  <a:pt x="1132395" y="104000"/>
                </a:moveTo>
                <a:lnTo>
                  <a:pt x="1107439" y="107035"/>
                </a:lnTo>
                <a:lnTo>
                  <a:pt x="1119568" y="206883"/>
                </a:lnTo>
                <a:lnTo>
                  <a:pt x="1181620" y="300659"/>
                </a:lnTo>
                <a:lnTo>
                  <a:pt x="1217253" y="200812"/>
                </a:lnTo>
                <a:lnTo>
                  <a:pt x="1169492" y="200812"/>
                </a:lnTo>
                <a:lnTo>
                  <a:pt x="1158875" y="113449"/>
                </a:lnTo>
                <a:lnTo>
                  <a:pt x="1132395" y="104000"/>
                </a:lnTo>
                <a:close/>
              </a:path>
              <a:path w="2012950" h="441325">
                <a:moveTo>
                  <a:pt x="1314935" y="194754"/>
                </a:moveTo>
                <a:lnTo>
                  <a:pt x="1219415" y="194754"/>
                </a:lnTo>
                <a:lnTo>
                  <a:pt x="1281468" y="288544"/>
                </a:lnTo>
                <a:lnTo>
                  <a:pt x="1314935" y="194754"/>
                </a:lnTo>
                <a:close/>
              </a:path>
              <a:path w="2012950" h="441325">
                <a:moveTo>
                  <a:pt x="1207312" y="95097"/>
                </a:moveTo>
                <a:lnTo>
                  <a:pt x="1197838" y="121386"/>
                </a:lnTo>
                <a:lnTo>
                  <a:pt x="1188389" y="147853"/>
                </a:lnTo>
                <a:lnTo>
                  <a:pt x="1188415" y="148056"/>
                </a:lnTo>
                <a:lnTo>
                  <a:pt x="1178940" y="174332"/>
                </a:lnTo>
                <a:lnTo>
                  <a:pt x="1169492" y="200812"/>
                </a:lnTo>
                <a:lnTo>
                  <a:pt x="1217253" y="200812"/>
                </a:lnTo>
                <a:lnTo>
                  <a:pt x="1219415" y="194754"/>
                </a:lnTo>
                <a:lnTo>
                  <a:pt x="1314935" y="194754"/>
                </a:lnTo>
                <a:lnTo>
                  <a:pt x="1317101" y="188683"/>
                </a:lnTo>
                <a:lnTo>
                  <a:pt x="1269339" y="188683"/>
                </a:lnTo>
                <a:lnTo>
                  <a:pt x="1238338" y="141986"/>
                </a:lnTo>
                <a:lnTo>
                  <a:pt x="1238313" y="141795"/>
                </a:lnTo>
                <a:lnTo>
                  <a:pt x="1207312" y="95097"/>
                </a:lnTo>
                <a:close/>
              </a:path>
              <a:path w="2012950" h="441325">
                <a:moveTo>
                  <a:pt x="1307134" y="82778"/>
                </a:moveTo>
                <a:lnTo>
                  <a:pt x="1282166" y="85801"/>
                </a:lnTo>
                <a:lnTo>
                  <a:pt x="1258722" y="101320"/>
                </a:lnTo>
                <a:lnTo>
                  <a:pt x="1269339" y="188683"/>
                </a:lnTo>
                <a:lnTo>
                  <a:pt x="1317101" y="188683"/>
                </a:lnTo>
                <a:lnTo>
                  <a:pt x="1319263" y="182626"/>
                </a:lnTo>
                <a:lnTo>
                  <a:pt x="1307134" y="82778"/>
                </a:lnTo>
                <a:close/>
              </a:path>
              <a:path w="2012950" h="441325">
                <a:moveTo>
                  <a:pt x="1434211" y="67335"/>
                </a:moveTo>
                <a:lnTo>
                  <a:pt x="1359331" y="76441"/>
                </a:lnTo>
                <a:lnTo>
                  <a:pt x="1337398" y="104432"/>
                </a:lnTo>
                <a:lnTo>
                  <a:pt x="1355585" y="254203"/>
                </a:lnTo>
                <a:lnTo>
                  <a:pt x="1383588" y="276136"/>
                </a:lnTo>
                <a:lnTo>
                  <a:pt x="1458467" y="267042"/>
                </a:lnTo>
                <a:lnTo>
                  <a:pt x="1480400" y="239039"/>
                </a:lnTo>
                <a:lnTo>
                  <a:pt x="1478474" y="223177"/>
                </a:lnTo>
                <a:lnTo>
                  <a:pt x="1402486" y="223177"/>
                </a:lnTo>
                <a:lnTo>
                  <a:pt x="1390357" y="123329"/>
                </a:lnTo>
                <a:lnTo>
                  <a:pt x="1415313" y="120294"/>
                </a:lnTo>
                <a:lnTo>
                  <a:pt x="1465981" y="120294"/>
                </a:lnTo>
                <a:lnTo>
                  <a:pt x="1462214" y="89268"/>
                </a:lnTo>
                <a:lnTo>
                  <a:pt x="1434211" y="67335"/>
                </a:lnTo>
                <a:close/>
              </a:path>
              <a:path w="2012950" h="441325">
                <a:moveTo>
                  <a:pt x="1465981" y="120294"/>
                </a:moveTo>
                <a:lnTo>
                  <a:pt x="1415313" y="120294"/>
                </a:lnTo>
                <a:lnTo>
                  <a:pt x="1427441" y="220141"/>
                </a:lnTo>
                <a:lnTo>
                  <a:pt x="1402486" y="223177"/>
                </a:lnTo>
                <a:lnTo>
                  <a:pt x="1478474" y="223177"/>
                </a:lnTo>
                <a:lnTo>
                  <a:pt x="1465981" y="120294"/>
                </a:lnTo>
                <a:close/>
              </a:path>
              <a:path w="2012950" h="441325">
                <a:moveTo>
                  <a:pt x="1535582" y="55029"/>
                </a:moveTo>
                <a:lnTo>
                  <a:pt x="1485658" y="61087"/>
                </a:lnTo>
                <a:lnTo>
                  <a:pt x="1509915" y="260794"/>
                </a:lnTo>
                <a:lnTo>
                  <a:pt x="1559839" y="254723"/>
                </a:lnTo>
                <a:lnTo>
                  <a:pt x="1547736" y="155067"/>
                </a:lnTo>
                <a:lnTo>
                  <a:pt x="1643212" y="155067"/>
                </a:lnTo>
                <a:lnTo>
                  <a:pt x="1645464" y="148818"/>
                </a:lnTo>
                <a:lnTo>
                  <a:pt x="1597634" y="148818"/>
                </a:lnTo>
                <a:lnTo>
                  <a:pt x="1582115" y="125361"/>
                </a:lnTo>
                <a:lnTo>
                  <a:pt x="1566633" y="102120"/>
                </a:lnTo>
                <a:lnTo>
                  <a:pt x="1566608" y="101917"/>
                </a:lnTo>
                <a:lnTo>
                  <a:pt x="1535607" y="55219"/>
                </a:lnTo>
                <a:lnTo>
                  <a:pt x="1535582" y="55029"/>
                </a:lnTo>
                <a:close/>
              </a:path>
              <a:path w="2012950" h="441325">
                <a:moveTo>
                  <a:pt x="1643212" y="155067"/>
                </a:moveTo>
                <a:lnTo>
                  <a:pt x="1547736" y="155067"/>
                </a:lnTo>
                <a:lnTo>
                  <a:pt x="1609763" y="248666"/>
                </a:lnTo>
                <a:lnTo>
                  <a:pt x="1638109" y="169227"/>
                </a:lnTo>
                <a:lnTo>
                  <a:pt x="1643212" y="155067"/>
                </a:lnTo>
                <a:close/>
              </a:path>
              <a:path w="2012950" h="441325">
                <a:moveTo>
                  <a:pt x="1698240" y="142938"/>
                </a:moveTo>
                <a:lnTo>
                  <a:pt x="1647583" y="142938"/>
                </a:lnTo>
                <a:lnTo>
                  <a:pt x="1659686" y="242595"/>
                </a:lnTo>
                <a:lnTo>
                  <a:pt x="1709610" y="236537"/>
                </a:lnTo>
                <a:lnTo>
                  <a:pt x="1698240" y="142938"/>
                </a:lnTo>
                <a:close/>
              </a:path>
              <a:path w="2012950" h="441325">
                <a:moveTo>
                  <a:pt x="1685353" y="36842"/>
                </a:moveTo>
                <a:lnTo>
                  <a:pt x="1635429" y="42900"/>
                </a:lnTo>
                <a:lnTo>
                  <a:pt x="1635455" y="43091"/>
                </a:lnTo>
                <a:lnTo>
                  <a:pt x="1625980" y="69380"/>
                </a:lnTo>
                <a:lnTo>
                  <a:pt x="1616532" y="95859"/>
                </a:lnTo>
                <a:lnTo>
                  <a:pt x="1616557" y="96050"/>
                </a:lnTo>
                <a:lnTo>
                  <a:pt x="1607083" y="122339"/>
                </a:lnTo>
                <a:lnTo>
                  <a:pt x="1597634" y="148818"/>
                </a:lnTo>
                <a:lnTo>
                  <a:pt x="1645464" y="148818"/>
                </a:lnTo>
                <a:lnTo>
                  <a:pt x="1647583" y="142938"/>
                </a:lnTo>
                <a:lnTo>
                  <a:pt x="1698240" y="142938"/>
                </a:lnTo>
                <a:lnTo>
                  <a:pt x="1685353" y="36842"/>
                </a:lnTo>
                <a:close/>
              </a:path>
              <a:path w="2012950" h="441325">
                <a:moveTo>
                  <a:pt x="1812442" y="21399"/>
                </a:moveTo>
                <a:lnTo>
                  <a:pt x="1737550" y="30492"/>
                </a:lnTo>
                <a:lnTo>
                  <a:pt x="1715617" y="58496"/>
                </a:lnTo>
                <a:lnTo>
                  <a:pt x="1736839" y="233222"/>
                </a:lnTo>
                <a:lnTo>
                  <a:pt x="1761807" y="230200"/>
                </a:lnTo>
                <a:lnTo>
                  <a:pt x="1785251" y="214680"/>
                </a:lnTo>
                <a:lnTo>
                  <a:pt x="1777669" y="152273"/>
                </a:lnTo>
                <a:lnTo>
                  <a:pt x="1802638" y="149250"/>
                </a:lnTo>
                <a:lnTo>
                  <a:pt x="1853296" y="149250"/>
                </a:lnTo>
                <a:lnTo>
                  <a:pt x="1847600" y="102349"/>
                </a:lnTo>
                <a:lnTo>
                  <a:pt x="1771611" y="102349"/>
                </a:lnTo>
                <a:lnTo>
                  <a:pt x="1768576" y="77393"/>
                </a:lnTo>
                <a:lnTo>
                  <a:pt x="1793544" y="74358"/>
                </a:lnTo>
                <a:lnTo>
                  <a:pt x="1844201" y="74358"/>
                </a:lnTo>
                <a:lnTo>
                  <a:pt x="1840433" y="43332"/>
                </a:lnTo>
                <a:lnTo>
                  <a:pt x="1812442" y="21399"/>
                </a:lnTo>
                <a:close/>
              </a:path>
              <a:path w="2012950" h="441325">
                <a:moveTo>
                  <a:pt x="1853296" y="149250"/>
                </a:moveTo>
                <a:lnTo>
                  <a:pt x="1802638" y="149250"/>
                </a:lnTo>
                <a:lnTo>
                  <a:pt x="1810219" y="211645"/>
                </a:lnTo>
                <a:lnTo>
                  <a:pt x="1836686" y="221107"/>
                </a:lnTo>
                <a:lnTo>
                  <a:pt x="1861654" y="218071"/>
                </a:lnTo>
                <a:lnTo>
                  <a:pt x="1853296" y="149250"/>
                </a:lnTo>
                <a:close/>
              </a:path>
              <a:path w="2012950" h="441325">
                <a:moveTo>
                  <a:pt x="1844201" y="74358"/>
                </a:moveTo>
                <a:lnTo>
                  <a:pt x="1793544" y="74358"/>
                </a:lnTo>
                <a:lnTo>
                  <a:pt x="1796567" y="99326"/>
                </a:lnTo>
                <a:lnTo>
                  <a:pt x="1771611" y="102349"/>
                </a:lnTo>
                <a:lnTo>
                  <a:pt x="1847600" y="102349"/>
                </a:lnTo>
                <a:lnTo>
                  <a:pt x="1844201" y="74358"/>
                </a:lnTo>
                <a:close/>
              </a:path>
              <a:path w="2012950" h="441325">
                <a:moveTo>
                  <a:pt x="1901316" y="10604"/>
                </a:moveTo>
                <a:lnTo>
                  <a:pt x="1863877" y="15151"/>
                </a:lnTo>
                <a:lnTo>
                  <a:pt x="1888134" y="214858"/>
                </a:lnTo>
                <a:lnTo>
                  <a:pt x="1913089" y="211823"/>
                </a:lnTo>
                <a:lnTo>
                  <a:pt x="1936534" y="196303"/>
                </a:lnTo>
                <a:lnTo>
                  <a:pt x="1928977" y="134099"/>
                </a:lnTo>
                <a:lnTo>
                  <a:pt x="2004973" y="134099"/>
                </a:lnTo>
                <a:lnTo>
                  <a:pt x="1998520" y="80949"/>
                </a:lnTo>
                <a:lnTo>
                  <a:pt x="1947862" y="80949"/>
                </a:lnTo>
                <a:lnTo>
                  <a:pt x="1932343" y="57492"/>
                </a:lnTo>
                <a:lnTo>
                  <a:pt x="1916861" y="34251"/>
                </a:lnTo>
                <a:lnTo>
                  <a:pt x="1916836" y="34048"/>
                </a:lnTo>
                <a:lnTo>
                  <a:pt x="1901316" y="10604"/>
                </a:lnTo>
                <a:close/>
              </a:path>
              <a:path w="2012950" h="441325">
                <a:moveTo>
                  <a:pt x="2004973" y="134099"/>
                </a:moveTo>
                <a:lnTo>
                  <a:pt x="1928977" y="134099"/>
                </a:lnTo>
                <a:lnTo>
                  <a:pt x="1944471" y="157353"/>
                </a:lnTo>
                <a:lnTo>
                  <a:pt x="1975497" y="204241"/>
                </a:lnTo>
                <a:lnTo>
                  <a:pt x="2012937" y="199694"/>
                </a:lnTo>
                <a:lnTo>
                  <a:pt x="2004973" y="134099"/>
                </a:lnTo>
                <a:close/>
              </a:path>
              <a:path w="2012950" h="441325">
                <a:moveTo>
                  <a:pt x="1988692" y="0"/>
                </a:moveTo>
                <a:lnTo>
                  <a:pt x="1963724" y="3022"/>
                </a:lnTo>
                <a:lnTo>
                  <a:pt x="1940280" y="18542"/>
                </a:lnTo>
                <a:lnTo>
                  <a:pt x="1947862" y="80949"/>
                </a:lnTo>
                <a:lnTo>
                  <a:pt x="1998520" y="80949"/>
                </a:lnTo>
                <a:lnTo>
                  <a:pt x="1988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02898" y="2781579"/>
            <a:ext cx="991869" cy="293370"/>
          </a:xfrm>
          <a:custGeom>
            <a:avLst/>
            <a:gdLst/>
            <a:ahLst/>
            <a:cxnLst/>
            <a:rect l="l" t="t" r="r" b="b"/>
            <a:pathLst>
              <a:path w="991870" h="293369">
                <a:moveTo>
                  <a:pt x="63144" y="112280"/>
                </a:moveTo>
                <a:lnTo>
                  <a:pt x="19278" y="117601"/>
                </a:lnTo>
                <a:lnTo>
                  <a:pt x="0" y="142201"/>
                </a:lnTo>
                <a:lnTo>
                  <a:pt x="15989" y="273824"/>
                </a:lnTo>
                <a:lnTo>
                  <a:pt x="40589" y="293103"/>
                </a:lnTo>
                <a:lnTo>
                  <a:pt x="84467" y="287769"/>
                </a:lnTo>
                <a:lnTo>
                  <a:pt x="79457" y="246557"/>
                </a:lnTo>
                <a:lnTo>
                  <a:pt x="57200" y="246557"/>
                </a:lnTo>
                <a:lnTo>
                  <a:pt x="46532" y="158813"/>
                </a:lnTo>
                <a:lnTo>
                  <a:pt x="68478" y="156146"/>
                </a:lnTo>
                <a:lnTo>
                  <a:pt x="63144" y="112280"/>
                </a:lnTo>
                <a:close/>
              </a:path>
              <a:path w="991870" h="293369">
                <a:moveTo>
                  <a:pt x="79133" y="243890"/>
                </a:moveTo>
                <a:lnTo>
                  <a:pt x="57200" y="246557"/>
                </a:lnTo>
                <a:lnTo>
                  <a:pt x="79457" y="246557"/>
                </a:lnTo>
                <a:lnTo>
                  <a:pt x="79133" y="243890"/>
                </a:lnTo>
                <a:close/>
              </a:path>
              <a:path w="991870" h="293369">
                <a:moveTo>
                  <a:pt x="194767" y="96291"/>
                </a:moveTo>
                <a:lnTo>
                  <a:pt x="85089" y="109613"/>
                </a:lnTo>
                <a:lnTo>
                  <a:pt x="106400" y="285102"/>
                </a:lnTo>
                <a:lnTo>
                  <a:pt x="216077" y="271779"/>
                </a:lnTo>
                <a:lnTo>
                  <a:pt x="212089" y="238874"/>
                </a:lnTo>
                <a:lnTo>
                  <a:pt x="203765" y="235902"/>
                </a:lnTo>
                <a:lnTo>
                  <a:pt x="144945" y="235902"/>
                </a:lnTo>
                <a:lnTo>
                  <a:pt x="142278" y="213969"/>
                </a:lnTo>
                <a:lnTo>
                  <a:pt x="186156" y="208635"/>
                </a:lnTo>
                <a:lnTo>
                  <a:pt x="182156" y="175729"/>
                </a:lnTo>
                <a:lnTo>
                  <a:pt x="166360" y="170091"/>
                </a:lnTo>
                <a:lnTo>
                  <a:pt x="136956" y="170091"/>
                </a:lnTo>
                <a:lnTo>
                  <a:pt x="134289" y="148158"/>
                </a:lnTo>
                <a:lnTo>
                  <a:pt x="178155" y="142824"/>
                </a:lnTo>
                <a:lnTo>
                  <a:pt x="198767" y="129197"/>
                </a:lnTo>
                <a:lnTo>
                  <a:pt x="194767" y="96291"/>
                </a:lnTo>
                <a:close/>
              </a:path>
              <a:path w="991870" h="293369">
                <a:moveTo>
                  <a:pt x="259067" y="88480"/>
                </a:moveTo>
                <a:lnTo>
                  <a:pt x="215188" y="93802"/>
                </a:lnTo>
                <a:lnTo>
                  <a:pt x="220522" y="137680"/>
                </a:lnTo>
                <a:lnTo>
                  <a:pt x="247789" y="178892"/>
                </a:lnTo>
                <a:lnTo>
                  <a:pt x="247802" y="179057"/>
                </a:lnTo>
                <a:lnTo>
                  <a:pt x="239483" y="202158"/>
                </a:lnTo>
                <a:lnTo>
                  <a:pt x="231178" y="225425"/>
                </a:lnTo>
                <a:lnTo>
                  <a:pt x="236512" y="269303"/>
                </a:lnTo>
                <a:lnTo>
                  <a:pt x="280377" y="263969"/>
                </a:lnTo>
                <a:lnTo>
                  <a:pt x="275056" y="220103"/>
                </a:lnTo>
                <a:lnTo>
                  <a:pt x="283349" y="196837"/>
                </a:lnTo>
                <a:lnTo>
                  <a:pt x="330760" y="196837"/>
                </a:lnTo>
                <a:lnTo>
                  <a:pt x="313613" y="171068"/>
                </a:lnTo>
                <a:lnTo>
                  <a:pt x="313601" y="170903"/>
                </a:lnTo>
                <a:lnTo>
                  <a:pt x="320000" y="152958"/>
                </a:lnTo>
                <a:lnTo>
                  <a:pt x="278028" y="152958"/>
                </a:lnTo>
                <a:lnTo>
                  <a:pt x="264413" y="132524"/>
                </a:lnTo>
                <a:lnTo>
                  <a:pt x="259067" y="88480"/>
                </a:lnTo>
                <a:close/>
              </a:path>
              <a:path w="991870" h="293369">
                <a:moveTo>
                  <a:pt x="330760" y="196837"/>
                </a:moveTo>
                <a:lnTo>
                  <a:pt x="283349" y="196837"/>
                </a:lnTo>
                <a:lnTo>
                  <a:pt x="296989" y="217436"/>
                </a:lnTo>
                <a:lnTo>
                  <a:pt x="302323" y="261315"/>
                </a:lnTo>
                <a:lnTo>
                  <a:pt x="346189" y="255981"/>
                </a:lnTo>
                <a:lnTo>
                  <a:pt x="340867" y="212102"/>
                </a:lnTo>
                <a:lnTo>
                  <a:pt x="330760" y="196837"/>
                </a:lnTo>
                <a:close/>
              </a:path>
              <a:path w="991870" h="293369">
                <a:moveTo>
                  <a:pt x="188823" y="230568"/>
                </a:moveTo>
                <a:lnTo>
                  <a:pt x="144945" y="235902"/>
                </a:lnTo>
                <a:lnTo>
                  <a:pt x="203765" y="235902"/>
                </a:lnTo>
                <a:lnTo>
                  <a:pt x="188823" y="230568"/>
                </a:lnTo>
                <a:close/>
              </a:path>
              <a:path w="991870" h="293369">
                <a:moveTo>
                  <a:pt x="158889" y="167424"/>
                </a:moveTo>
                <a:lnTo>
                  <a:pt x="136956" y="170091"/>
                </a:lnTo>
                <a:lnTo>
                  <a:pt x="166360" y="170091"/>
                </a:lnTo>
                <a:lnTo>
                  <a:pt x="158889" y="167424"/>
                </a:lnTo>
                <a:close/>
              </a:path>
              <a:path w="991870" h="293369">
                <a:moveTo>
                  <a:pt x="324878" y="80492"/>
                </a:moveTo>
                <a:lnTo>
                  <a:pt x="281000" y="85813"/>
                </a:lnTo>
                <a:lnTo>
                  <a:pt x="286346" y="129857"/>
                </a:lnTo>
                <a:lnTo>
                  <a:pt x="278028" y="152958"/>
                </a:lnTo>
                <a:lnTo>
                  <a:pt x="320000" y="152958"/>
                </a:lnTo>
                <a:lnTo>
                  <a:pt x="330200" y="124358"/>
                </a:lnTo>
                <a:lnTo>
                  <a:pt x="324878" y="80492"/>
                </a:lnTo>
                <a:close/>
              </a:path>
              <a:path w="991870" h="293369">
                <a:moveTo>
                  <a:pt x="436067" y="66979"/>
                </a:moveTo>
                <a:lnTo>
                  <a:pt x="370255" y="74968"/>
                </a:lnTo>
                <a:lnTo>
                  <a:pt x="350989" y="99580"/>
                </a:lnTo>
                <a:lnTo>
                  <a:pt x="366979" y="231190"/>
                </a:lnTo>
                <a:lnTo>
                  <a:pt x="391579" y="250469"/>
                </a:lnTo>
                <a:lnTo>
                  <a:pt x="457390" y="242468"/>
                </a:lnTo>
                <a:lnTo>
                  <a:pt x="476656" y="217868"/>
                </a:lnTo>
                <a:lnTo>
                  <a:pt x="474964" y="203923"/>
                </a:lnTo>
                <a:lnTo>
                  <a:pt x="408190" y="203923"/>
                </a:lnTo>
                <a:lnTo>
                  <a:pt x="397522" y="116179"/>
                </a:lnTo>
                <a:lnTo>
                  <a:pt x="419468" y="113512"/>
                </a:lnTo>
                <a:lnTo>
                  <a:pt x="463981" y="113512"/>
                </a:lnTo>
                <a:lnTo>
                  <a:pt x="460667" y="86245"/>
                </a:lnTo>
                <a:lnTo>
                  <a:pt x="436067" y="66979"/>
                </a:lnTo>
                <a:close/>
              </a:path>
              <a:path w="991870" h="293369">
                <a:moveTo>
                  <a:pt x="471335" y="174002"/>
                </a:moveTo>
                <a:lnTo>
                  <a:pt x="449389" y="176669"/>
                </a:lnTo>
                <a:lnTo>
                  <a:pt x="428790" y="190296"/>
                </a:lnTo>
                <a:lnTo>
                  <a:pt x="430123" y="201269"/>
                </a:lnTo>
                <a:lnTo>
                  <a:pt x="408190" y="203923"/>
                </a:lnTo>
                <a:lnTo>
                  <a:pt x="474964" y="203923"/>
                </a:lnTo>
                <a:lnTo>
                  <a:pt x="471335" y="174002"/>
                </a:lnTo>
                <a:close/>
              </a:path>
              <a:path w="991870" h="293369">
                <a:moveTo>
                  <a:pt x="463981" y="113512"/>
                </a:moveTo>
                <a:lnTo>
                  <a:pt x="419468" y="113512"/>
                </a:lnTo>
                <a:lnTo>
                  <a:pt x="420801" y="124485"/>
                </a:lnTo>
                <a:lnTo>
                  <a:pt x="444068" y="132791"/>
                </a:lnTo>
                <a:lnTo>
                  <a:pt x="466001" y="130124"/>
                </a:lnTo>
                <a:lnTo>
                  <a:pt x="463981" y="113512"/>
                </a:lnTo>
                <a:close/>
              </a:path>
              <a:path w="991870" h="293369">
                <a:moveTo>
                  <a:pt x="591146" y="48145"/>
                </a:moveTo>
                <a:lnTo>
                  <a:pt x="481456" y="61467"/>
                </a:lnTo>
                <a:lnTo>
                  <a:pt x="502780" y="236956"/>
                </a:lnTo>
                <a:lnTo>
                  <a:pt x="612457" y="223634"/>
                </a:lnTo>
                <a:lnTo>
                  <a:pt x="608456" y="190728"/>
                </a:lnTo>
                <a:lnTo>
                  <a:pt x="600119" y="187756"/>
                </a:lnTo>
                <a:lnTo>
                  <a:pt x="541324" y="187756"/>
                </a:lnTo>
                <a:lnTo>
                  <a:pt x="538657" y="165823"/>
                </a:lnTo>
                <a:lnTo>
                  <a:pt x="582523" y="160489"/>
                </a:lnTo>
                <a:lnTo>
                  <a:pt x="578535" y="127584"/>
                </a:lnTo>
                <a:lnTo>
                  <a:pt x="562731" y="121945"/>
                </a:lnTo>
                <a:lnTo>
                  <a:pt x="533323" y="121945"/>
                </a:lnTo>
                <a:lnTo>
                  <a:pt x="530656" y="100012"/>
                </a:lnTo>
                <a:lnTo>
                  <a:pt x="574535" y="94678"/>
                </a:lnTo>
                <a:lnTo>
                  <a:pt x="595134" y="81051"/>
                </a:lnTo>
                <a:lnTo>
                  <a:pt x="591146" y="48145"/>
                </a:lnTo>
                <a:close/>
              </a:path>
              <a:path w="991870" h="293369">
                <a:moveTo>
                  <a:pt x="585190" y="182435"/>
                </a:moveTo>
                <a:lnTo>
                  <a:pt x="541324" y="187756"/>
                </a:lnTo>
                <a:lnTo>
                  <a:pt x="600119" y="187756"/>
                </a:lnTo>
                <a:lnTo>
                  <a:pt x="585190" y="182435"/>
                </a:lnTo>
                <a:close/>
              </a:path>
              <a:path w="991870" h="293369">
                <a:moveTo>
                  <a:pt x="555256" y="119278"/>
                </a:moveTo>
                <a:lnTo>
                  <a:pt x="533323" y="121945"/>
                </a:lnTo>
                <a:lnTo>
                  <a:pt x="562731" y="121945"/>
                </a:lnTo>
                <a:lnTo>
                  <a:pt x="555256" y="119278"/>
                </a:lnTo>
                <a:close/>
              </a:path>
              <a:path w="991870" h="293369">
                <a:moveTo>
                  <a:pt x="702335" y="34645"/>
                </a:moveTo>
                <a:lnTo>
                  <a:pt x="614591" y="45300"/>
                </a:lnTo>
                <a:lnTo>
                  <a:pt x="635901" y="220789"/>
                </a:lnTo>
                <a:lnTo>
                  <a:pt x="657847" y="218122"/>
                </a:lnTo>
                <a:lnTo>
                  <a:pt x="678446" y="204495"/>
                </a:lnTo>
                <a:lnTo>
                  <a:pt x="671791" y="149656"/>
                </a:lnTo>
                <a:lnTo>
                  <a:pt x="693724" y="146989"/>
                </a:lnTo>
                <a:lnTo>
                  <a:pt x="738250" y="146989"/>
                </a:lnTo>
                <a:lnTo>
                  <a:pt x="737603" y="141655"/>
                </a:lnTo>
                <a:lnTo>
                  <a:pt x="713003" y="122389"/>
                </a:lnTo>
                <a:lnTo>
                  <a:pt x="726013" y="105778"/>
                </a:lnTo>
                <a:lnTo>
                  <a:pt x="666457" y="105778"/>
                </a:lnTo>
                <a:lnTo>
                  <a:pt x="663790" y="83845"/>
                </a:lnTo>
                <a:lnTo>
                  <a:pt x="685736" y="81178"/>
                </a:lnTo>
                <a:lnTo>
                  <a:pt x="730249" y="81178"/>
                </a:lnTo>
                <a:lnTo>
                  <a:pt x="726935" y="53911"/>
                </a:lnTo>
                <a:lnTo>
                  <a:pt x="702335" y="34645"/>
                </a:lnTo>
                <a:close/>
              </a:path>
              <a:path w="991870" h="293369">
                <a:moveTo>
                  <a:pt x="738250" y="146989"/>
                </a:moveTo>
                <a:lnTo>
                  <a:pt x="693724" y="146989"/>
                </a:lnTo>
                <a:lnTo>
                  <a:pt x="701713" y="212801"/>
                </a:lnTo>
                <a:lnTo>
                  <a:pt x="745591" y="207467"/>
                </a:lnTo>
                <a:lnTo>
                  <a:pt x="738250" y="146989"/>
                </a:lnTo>
                <a:close/>
              </a:path>
              <a:path w="991870" h="293369">
                <a:moveTo>
                  <a:pt x="832446" y="18834"/>
                </a:moveTo>
                <a:lnTo>
                  <a:pt x="744702" y="29489"/>
                </a:lnTo>
                <a:lnTo>
                  <a:pt x="766013" y="204990"/>
                </a:lnTo>
                <a:lnTo>
                  <a:pt x="809891" y="199656"/>
                </a:lnTo>
                <a:lnTo>
                  <a:pt x="801890" y="133845"/>
                </a:lnTo>
                <a:lnTo>
                  <a:pt x="845769" y="128524"/>
                </a:lnTo>
                <a:lnTo>
                  <a:pt x="865047" y="103924"/>
                </a:lnTo>
                <a:lnTo>
                  <a:pt x="863352" y="89979"/>
                </a:lnTo>
                <a:lnTo>
                  <a:pt x="796569" y="89979"/>
                </a:lnTo>
                <a:lnTo>
                  <a:pt x="793902" y="68033"/>
                </a:lnTo>
                <a:lnTo>
                  <a:pt x="815835" y="65379"/>
                </a:lnTo>
                <a:lnTo>
                  <a:pt x="860361" y="65379"/>
                </a:lnTo>
                <a:lnTo>
                  <a:pt x="857046" y="38112"/>
                </a:lnTo>
                <a:lnTo>
                  <a:pt x="832446" y="18834"/>
                </a:lnTo>
                <a:close/>
              </a:path>
              <a:path w="991870" h="293369">
                <a:moveTo>
                  <a:pt x="730249" y="81178"/>
                </a:moveTo>
                <a:lnTo>
                  <a:pt x="685736" y="81178"/>
                </a:lnTo>
                <a:lnTo>
                  <a:pt x="688390" y="103111"/>
                </a:lnTo>
                <a:lnTo>
                  <a:pt x="666457" y="105778"/>
                </a:lnTo>
                <a:lnTo>
                  <a:pt x="726013" y="105778"/>
                </a:lnTo>
                <a:lnTo>
                  <a:pt x="732269" y="97789"/>
                </a:lnTo>
                <a:lnTo>
                  <a:pt x="730249" y="81178"/>
                </a:lnTo>
                <a:close/>
              </a:path>
              <a:path w="991870" h="293369">
                <a:moveTo>
                  <a:pt x="860361" y="65379"/>
                </a:moveTo>
                <a:lnTo>
                  <a:pt x="815835" y="65379"/>
                </a:lnTo>
                <a:lnTo>
                  <a:pt x="818502" y="87312"/>
                </a:lnTo>
                <a:lnTo>
                  <a:pt x="796569" y="89979"/>
                </a:lnTo>
                <a:lnTo>
                  <a:pt x="863352" y="89979"/>
                </a:lnTo>
                <a:lnTo>
                  <a:pt x="860361" y="65379"/>
                </a:lnTo>
                <a:close/>
              </a:path>
              <a:path w="991870" h="293369">
                <a:moveTo>
                  <a:pt x="960590" y="53200"/>
                </a:moveTo>
                <a:lnTo>
                  <a:pt x="916063" y="53200"/>
                </a:lnTo>
                <a:lnTo>
                  <a:pt x="932052" y="184823"/>
                </a:lnTo>
                <a:lnTo>
                  <a:pt x="975931" y="179489"/>
                </a:lnTo>
                <a:lnTo>
                  <a:pt x="960590" y="53200"/>
                </a:lnTo>
                <a:close/>
              </a:path>
              <a:path w="991870" h="293369">
                <a:moveTo>
                  <a:pt x="987513" y="0"/>
                </a:moveTo>
                <a:lnTo>
                  <a:pt x="877836" y="13322"/>
                </a:lnTo>
                <a:lnTo>
                  <a:pt x="881824" y="46227"/>
                </a:lnTo>
                <a:lnTo>
                  <a:pt x="905103" y="54533"/>
                </a:lnTo>
                <a:lnTo>
                  <a:pt x="916063" y="53200"/>
                </a:lnTo>
                <a:lnTo>
                  <a:pt x="960590" y="53200"/>
                </a:lnTo>
                <a:lnTo>
                  <a:pt x="959942" y="47866"/>
                </a:lnTo>
                <a:lnTo>
                  <a:pt x="970914" y="46545"/>
                </a:lnTo>
                <a:lnTo>
                  <a:pt x="991514" y="32905"/>
                </a:lnTo>
                <a:lnTo>
                  <a:pt x="98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0834" y="2773768"/>
            <a:ext cx="84467" cy="1808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529730"/>
            <a:ext cx="2717165" cy="5405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395" dirty="0">
                <a:latin typeface="Arial"/>
                <a:cs typeface="Arial"/>
              </a:rPr>
              <a:t>Langston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305" dirty="0">
                <a:latin typeface="Arial"/>
                <a:cs typeface="Arial"/>
              </a:rPr>
              <a:t>Hughes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Love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Is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ripe</a:t>
            </a:r>
            <a:r>
              <a:rPr sz="1550" spc="-2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plum</a:t>
            </a:r>
            <a:endParaRPr sz="1550">
              <a:latin typeface="Trebuchet MS"/>
              <a:cs typeface="Trebuchet MS"/>
            </a:endParaRPr>
          </a:p>
          <a:p>
            <a:pPr marL="12700" marR="570865">
              <a:lnSpc>
                <a:spcPts val="1970"/>
              </a:lnSpc>
              <a:spcBef>
                <a:spcPts val="60"/>
              </a:spcBef>
            </a:pP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Growing </a:t>
            </a:r>
            <a:r>
              <a:rPr sz="1550" spc="-5" dirty="0">
                <a:solidFill>
                  <a:srgbClr val="333333"/>
                </a:solidFill>
                <a:latin typeface="Trebuchet MS"/>
                <a:cs typeface="Trebuchet MS"/>
              </a:rPr>
              <a:t>on</a:t>
            </a:r>
            <a:r>
              <a:rPr sz="1550" spc="-3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purple </a:t>
            </a:r>
            <a:r>
              <a:rPr sz="1550" spc="-80" dirty="0">
                <a:solidFill>
                  <a:srgbClr val="333333"/>
                </a:solidFill>
                <a:latin typeface="Trebuchet MS"/>
                <a:cs typeface="Trebuchet MS"/>
              </a:rPr>
              <a:t>tree. 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Taste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it</a:t>
            </a:r>
            <a:r>
              <a:rPr sz="1550" spc="-1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once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spell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of</a:t>
            </a:r>
            <a:r>
              <a:rPr sz="1550" spc="-3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its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enchantment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Will never </a:t>
            </a:r>
            <a:r>
              <a:rPr sz="1550" spc="-80" dirty="0">
                <a:solidFill>
                  <a:srgbClr val="333333"/>
                </a:solidFill>
                <a:latin typeface="Trebuchet MS"/>
                <a:cs typeface="Trebuchet MS"/>
              </a:rPr>
              <a:t>let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you</a:t>
            </a:r>
            <a:r>
              <a:rPr sz="1550" spc="-2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be.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Love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Is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bright</a:t>
            </a:r>
            <a:r>
              <a:rPr sz="1550" spc="-2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star</a:t>
            </a:r>
            <a:endParaRPr sz="1550">
              <a:latin typeface="Trebuchet MS"/>
              <a:cs typeface="Trebuchet MS"/>
            </a:endParaRPr>
          </a:p>
          <a:p>
            <a:pPr marL="12700" marR="242570">
              <a:lnSpc>
                <a:spcPct val="104500"/>
              </a:lnSpc>
            </a:pP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Glowing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in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far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Southern</a:t>
            </a:r>
            <a:r>
              <a:rPr sz="1550" spc="-254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skies. 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Look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too</a:t>
            </a:r>
            <a:r>
              <a:rPr sz="1550" spc="-1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hard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its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burning</a:t>
            </a:r>
            <a:r>
              <a:rPr sz="1550" spc="-2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flame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Will always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hurt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your</a:t>
            </a:r>
            <a:r>
              <a:rPr sz="1550" spc="-29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eyes.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Love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Is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high</a:t>
            </a:r>
            <a:r>
              <a:rPr sz="1550" spc="-2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mountain</a:t>
            </a:r>
            <a:endParaRPr sz="1550">
              <a:latin typeface="Trebuchet MS"/>
              <a:cs typeface="Trebuchet MS"/>
            </a:endParaRPr>
          </a:p>
          <a:p>
            <a:pPr marL="12700" marR="1028065">
              <a:lnSpc>
                <a:spcPct val="104500"/>
              </a:lnSpc>
              <a:spcBef>
                <a:spcPts val="25"/>
              </a:spcBef>
            </a:pP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Stark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in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windy</a:t>
            </a:r>
            <a:r>
              <a:rPr sz="1550" spc="-29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sky. 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If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you</a:t>
            </a:r>
            <a:endParaRPr sz="1550">
              <a:latin typeface="Trebuchet MS"/>
              <a:cs typeface="Trebuchet MS"/>
            </a:endParaRPr>
          </a:p>
          <a:p>
            <a:pPr marL="12700" marR="231775">
              <a:lnSpc>
                <a:spcPct val="104500"/>
              </a:lnSpc>
              <a:spcBef>
                <a:spcPts val="25"/>
              </a:spcBef>
            </a:pPr>
            <a:r>
              <a:rPr sz="1550" spc="-10" dirty="0">
                <a:solidFill>
                  <a:srgbClr val="333333"/>
                </a:solidFill>
                <a:latin typeface="Trebuchet MS"/>
                <a:cs typeface="Trebuchet MS"/>
              </a:rPr>
              <a:t>Would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never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lose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your</a:t>
            </a:r>
            <a:r>
              <a:rPr sz="1550" spc="-3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breath  </a:t>
            </a:r>
            <a:r>
              <a:rPr sz="1550" spc="15" dirty="0">
                <a:solidFill>
                  <a:srgbClr val="333333"/>
                </a:solidFill>
                <a:latin typeface="Trebuchet MS"/>
                <a:cs typeface="Trebuchet MS"/>
              </a:rPr>
              <a:t>Do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not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climb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too</a:t>
            </a:r>
            <a:r>
              <a:rPr sz="1550" spc="-3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high.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6543941"/>
            <a:ext cx="6998334" cy="24174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25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8726304"/>
            <a:ext cx="566927" cy="16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2310" y="301040"/>
            <a:ext cx="1074751" cy="2814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7060" y="301040"/>
            <a:ext cx="3206470" cy="1224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2310" y="301040"/>
            <a:ext cx="4281214" cy="4039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2310" y="3115906"/>
            <a:ext cx="3206451" cy="1224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8768" y="1525308"/>
            <a:ext cx="1074762" cy="28148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7889" y="2492682"/>
            <a:ext cx="87570" cy="569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7889" y="1982114"/>
            <a:ext cx="3319869" cy="5105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7891" y="1982116"/>
            <a:ext cx="3407433" cy="1079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5457" y="2551496"/>
            <a:ext cx="3319867" cy="5105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7759" y="1982114"/>
            <a:ext cx="87564" cy="569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3489" y="2102827"/>
            <a:ext cx="2836545" cy="626745"/>
          </a:xfrm>
          <a:custGeom>
            <a:avLst/>
            <a:gdLst/>
            <a:ahLst/>
            <a:cxnLst/>
            <a:rect l="l" t="t" r="r" b="b"/>
            <a:pathLst>
              <a:path w="2836545" h="626744">
                <a:moveTo>
                  <a:pt x="49707" y="419989"/>
                </a:moveTo>
                <a:lnTo>
                  <a:pt x="0" y="427634"/>
                </a:lnTo>
                <a:lnTo>
                  <a:pt x="30581" y="626465"/>
                </a:lnTo>
                <a:lnTo>
                  <a:pt x="154851" y="607352"/>
                </a:lnTo>
                <a:lnTo>
                  <a:pt x="148971" y="569112"/>
                </a:lnTo>
                <a:lnTo>
                  <a:pt x="72643" y="569112"/>
                </a:lnTo>
                <a:lnTo>
                  <a:pt x="49707" y="419989"/>
                </a:lnTo>
                <a:close/>
              </a:path>
              <a:path w="2836545" h="626744">
                <a:moveTo>
                  <a:pt x="250050" y="389178"/>
                </a:moveTo>
                <a:lnTo>
                  <a:pt x="175488" y="400646"/>
                </a:lnTo>
                <a:lnTo>
                  <a:pt x="154457" y="429323"/>
                </a:lnTo>
                <a:lnTo>
                  <a:pt x="177393" y="578446"/>
                </a:lnTo>
                <a:lnTo>
                  <a:pt x="206070" y="599478"/>
                </a:lnTo>
                <a:lnTo>
                  <a:pt x="280631" y="588009"/>
                </a:lnTo>
                <a:lnTo>
                  <a:pt x="301663" y="559333"/>
                </a:lnTo>
                <a:lnTo>
                  <a:pt x="299604" y="545947"/>
                </a:lnTo>
                <a:lnTo>
                  <a:pt x="223278" y="545947"/>
                </a:lnTo>
                <a:lnTo>
                  <a:pt x="207987" y="446531"/>
                </a:lnTo>
                <a:lnTo>
                  <a:pt x="232841" y="442709"/>
                </a:lnTo>
                <a:lnTo>
                  <a:pt x="283725" y="442709"/>
                </a:lnTo>
                <a:lnTo>
                  <a:pt x="278726" y="410209"/>
                </a:lnTo>
                <a:lnTo>
                  <a:pt x="250050" y="389178"/>
                </a:lnTo>
                <a:close/>
              </a:path>
              <a:path w="2836545" h="626744">
                <a:moveTo>
                  <a:pt x="326110" y="377482"/>
                </a:moveTo>
                <a:lnTo>
                  <a:pt x="301256" y="381304"/>
                </a:lnTo>
                <a:lnTo>
                  <a:pt x="312724" y="455866"/>
                </a:lnTo>
                <a:lnTo>
                  <a:pt x="393979" y="570585"/>
                </a:lnTo>
                <a:lnTo>
                  <a:pt x="425932" y="471170"/>
                </a:lnTo>
                <a:lnTo>
                  <a:pt x="378688" y="471170"/>
                </a:lnTo>
                <a:lnTo>
                  <a:pt x="362470" y="448411"/>
                </a:lnTo>
                <a:lnTo>
                  <a:pt x="352882" y="386092"/>
                </a:lnTo>
                <a:lnTo>
                  <a:pt x="326110" y="377482"/>
                </a:lnTo>
                <a:close/>
              </a:path>
              <a:path w="2836545" h="626744">
                <a:moveTo>
                  <a:pt x="141477" y="520369"/>
                </a:moveTo>
                <a:lnTo>
                  <a:pt x="95592" y="552869"/>
                </a:lnTo>
                <a:lnTo>
                  <a:pt x="97497" y="565289"/>
                </a:lnTo>
                <a:lnTo>
                  <a:pt x="72643" y="569112"/>
                </a:lnTo>
                <a:lnTo>
                  <a:pt x="148971" y="569112"/>
                </a:lnTo>
                <a:lnTo>
                  <a:pt x="141477" y="520369"/>
                </a:lnTo>
                <a:close/>
              </a:path>
              <a:path w="2836545" h="626744">
                <a:moveTo>
                  <a:pt x="283725" y="442709"/>
                </a:moveTo>
                <a:lnTo>
                  <a:pt x="232841" y="442709"/>
                </a:lnTo>
                <a:lnTo>
                  <a:pt x="248132" y="542124"/>
                </a:lnTo>
                <a:lnTo>
                  <a:pt x="223278" y="545947"/>
                </a:lnTo>
                <a:lnTo>
                  <a:pt x="299604" y="545947"/>
                </a:lnTo>
                <a:lnTo>
                  <a:pt x="283725" y="442709"/>
                </a:lnTo>
                <a:close/>
              </a:path>
              <a:path w="2836545" h="626744">
                <a:moveTo>
                  <a:pt x="425526" y="362191"/>
                </a:moveTo>
                <a:lnTo>
                  <a:pt x="400672" y="366014"/>
                </a:lnTo>
                <a:lnTo>
                  <a:pt x="377736" y="382270"/>
                </a:lnTo>
                <a:lnTo>
                  <a:pt x="387324" y="444601"/>
                </a:lnTo>
                <a:lnTo>
                  <a:pt x="378688" y="471170"/>
                </a:lnTo>
                <a:lnTo>
                  <a:pt x="425932" y="471170"/>
                </a:lnTo>
                <a:lnTo>
                  <a:pt x="436994" y="436752"/>
                </a:lnTo>
                <a:lnTo>
                  <a:pt x="425526" y="362191"/>
                </a:lnTo>
                <a:close/>
              </a:path>
              <a:path w="2836545" h="626744">
                <a:moveTo>
                  <a:pt x="576160" y="339026"/>
                </a:moveTo>
                <a:lnTo>
                  <a:pt x="451891" y="358140"/>
                </a:lnTo>
                <a:lnTo>
                  <a:pt x="482472" y="556971"/>
                </a:lnTo>
                <a:lnTo>
                  <a:pt x="606742" y="537857"/>
                </a:lnTo>
                <a:lnTo>
                  <a:pt x="601002" y="500583"/>
                </a:lnTo>
                <a:lnTo>
                  <a:pt x="598002" y="499618"/>
                </a:lnTo>
                <a:lnTo>
                  <a:pt x="524535" y="499618"/>
                </a:lnTo>
                <a:lnTo>
                  <a:pt x="520712" y="474764"/>
                </a:lnTo>
                <a:lnTo>
                  <a:pt x="570420" y="467118"/>
                </a:lnTo>
                <a:lnTo>
                  <a:pt x="564680" y="429844"/>
                </a:lnTo>
                <a:lnTo>
                  <a:pt x="549800" y="425056"/>
                </a:lnTo>
                <a:lnTo>
                  <a:pt x="513067" y="425056"/>
                </a:lnTo>
                <a:lnTo>
                  <a:pt x="509244" y="400202"/>
                </a:lnTo>
                <a:lnTo>
                  <a:pt x="558952" y="392556"/>
                </a:lnTo>
                <a:lnTo>
                  <a:pt x="581888" y="376313"/>
                </a:lnTo>
                <a:lnTo>
                  <a:pt x="576160" y="339026"/>
                </a:lnTo>
                <a:close/>
              </a:path>
              <a:path w="2836545" h="626744">
                <a:moveTo>
                  <a:pt x="574243" y="491972"/>
                </a:moveTo>
                <a:lnTo>
                  <a:pt x="524535" y="499618"/>
                </a:lnTo>
                <a:lnTo>
                  <a:pt x="598002" y="499618"/>
                </a:lnTo>
                <a:lnTo>
                  <a:pt x="574243" y="491972"/>
                </a:lnTo>
                <a:close/>
              </a:path>
              <a:path w="2836545" h="626744">
                <a:moveTo>
                  <a:pt x="537921" y="421233"/>
                </a:moveTo>
                <a:lnTo>
                  <a:pt x="513067" y="425056"/>
                </a:lnTo>
                <a:lnTo>
                  <a:pt x="549800" y="425056"/>
                </a:lnTo>
                <a:lnTo>
                  <a:pt x="537921" y="421233"/>
                </a:lnTo>
                <a:close/>
              </a:path>
              <a:path w="2836545" h="626744">
                <a:moveTo>
                  <a:pt x="721448" y="456615"/>
                </a:moveTo>
                <a:lnTo>
                  <a:pt x="675563" y="489115"/>
                </a:lnTo>
                <a:lnTo>
                  <a:pt x="677481" y="501535"/>
                </a:lnTo>
                <a:lnTo>
                  <a:pt x="706158" y="522566"/>
                </a:lnTo>
                <a:lnTo>
                  <a:pt x="780719" y="511098"/>
                </a:lnTo>
                <a:lnTo>
                  <a:pt x="801751" y="482434"/>
                </a:lnTo>
                <a:lnTo>
                  <a:pt x="799690" y="469036"/>
                </a:lnTo>
                <a:lnTo>
                  <a:pt x="723366" y="469036"/>
                </a:lnTo>
                <a:lnTo>
                  <a:pt x="721448" y="456615"/>
                </a:lnTo>
                <a:close/>
              </a:path>
              <a:path w="2836545" h="626744">
                <a:moveTo>
                  <a:pt x="795279" y="440359"/>
                </a:moveTo>
                <a:lnTo>
                  <a:pt x="744397" y="440359"/>
                </a:lnTo>
                <a:lnTo>
                  <a:pt x="748220" y="465213"/>
                </a:lnTo>
                <a:lnTo>
                  <a:pt x="723366" y="469036"/>
                </a:lnTo>
                <a:lnTo>
                  <a:pt x="799690" y="469036"/>
                </a:lnTo>
                <a:lnTo>
                  <a:pt x="795279" y="440359"/>
                </a:lnTo>
                <a:close/>
              </a:path>
              <a:path w="2836545" h="626744">
                <a:moveTo>
                  <a:pt x="750138" y="312280"/>
                </a:moveTo>
                <a:lnTo>
                  <a:pt x="675576" y="323735"/>
                </a:lnTo>
                <a:lnTo>
                  <a:pt x="654545" y="352412"/>
                </a:lnTo>
                <a:lnTo>
                  <a:pt x="666013" y="426974"/>
                </a:lnTo>
                <a:lnTo>
                  <a:pt x="694689" y="448005"/>
                </a:lnTo>
                <a:lnTo>
                  <a:pt x="744397" y="440359"/>
                </a:lnTo>
                <a:lnTo>
                  <a:pt x="795279" y="440359"/>
                </a:lnTo>
                <a:lnTo>
                  <a:pt x="790282" y="407873"/>
                </a:lnTo>
                <a:lnTo>
                  <a:pt x="772013" y="394474"/>
                </a:lnTo>
                <a:lnTo>
                  <a:pt x="711898" y="394474"/>
                </a:lnTo>
                <a:lnTo>
                  <a:pt x="708075" y="369620"/>
                </a:lnTo>
                <a:lnTo>
                  <a:pt x="732929" y="365798"/>
                </a:lnTo>
                <a:lnTo>
                  <a:pt x="752272" y="365798"/>
                </a:lnTo>
                <a:lnTo>
                  <a:pt x="757580" y="362013"/>
                </a:lnTo>
                <a:lnTo>
                  <a:pt x="757783" y="361988"/>
                </a:lnTo>
                <a:lnTo>
                  <a:pt x="780719" y="345732"/>
                </a:lnTo>
                <a:lnTo>
                  <a:pt x="778814" y="333298"/>
                </a:lnTo>
                <a:lnTo>
                  <a:pt x="750138" y="312280"/>
                </a:lnTo>
                <a:close/>
              </a:path>
              <a:path w="2836545" h="626744">
                <a:moveTo>
                  <a:pt x="761606" y="386842"/>
                </a:moveTo>
                <a:lnTo>
                  <a:pt x="711898" y="394474"/>
                </a:lnTo>
                <a:lnTo>
                  <a:pt x="772013" y="394474"/>
                </a:lnTo>
                <a:lnTo>
                  <a:pt x="761606" y="386842"/>
                </a:lnTo>
                <a:close/>
              </a:path>
              <a:path w="2836545" h="626744">
                <a:moveTo>
                  <a:pt x="752272" y="365798"/>
                </a:moveTo>
                <a:lnTo>
                  <a:pt x="732929" y="365798"/>
                </a:lnTo>
                <a:lnTo>
                  <a:pt x="734834" y="378231"/>
                </a:lnTo>
                <a:lnTo>
                  <a:pt x="752272" y="365798"/>
                </a:lnTo>
                <a:close/>
              </a:path>
              <a:path w="2836545" h="626744">
                <a:moveTo>
                  <a:pt x="900760" y="289115"/>
                </a:moveTo>
                <a:lnTo>
                  <a:pt x="826198" y="300570"/>
                </a:lnTo>
                <a:lnTo>
                  <a:pt x="805167" y="329247"/>
                </a:lnTo>
                <a:lnTo>
                  <a:pt x="828103" y="478370"/>
                </a:lnTo>
                <a:lnTo>
                  <a:pt x="856780" y="499402"/>
                </a:lnTo>
                <a:lnTo>
                  <a:pt x="931341" y="487933"/>
                </a:lnTo>
                <a:lnTo>
                  <a:pt x="952372" y="459257"/>
                </a:lnTo>
                <a:lnTo>
                  <a:pt x="950313" y="445871"/>
                </a:lnTo>
                <a:lnTo>
                  <a:pt x="873988" y="445871"/>
                </a:lnTo>
                <a:lnTo>
                  <a:pt x="858697" y="346455"/>
                </a:lnTo>
                <a:lnTo>
                  <a:pt x="883551" y="342633"/>
                </a:lnTo>
                <a:lnTo>
                  <a:pt x="934433" y="342633"/>
                </a:lnTo>
                <a:lnTo>
                  <a:pt x="929436" y="310146"/>
                </a:lnTo>
                <a:lnTo>
                  <a:pt x="900760" y="289115"/>
                </a:lnTo>
                <a:close/>
              </a:path>
              <a:path w="2836545" h="626744">
                <a:moveTo>
                  <a:pt x="989253" y="275501"/>
                </a:moveTo>
                <a:lnTo>
                  <a:pt x="951979" y="281228"/>
                </a:lnTo>
                <a:lnTo>
                  <a:pt x="982560" y="480059"/>
                </a:lnTo>
                <a:lnTo>
                  <a:pt x="1007414" y="476237"/>
                </a:lnTo>
                <a:lnTo>
                  <a:pt x="1030351" y="459994"/>
                </a:lnTo>
                <a:lnTo>
                  <a:pt x="1020826" y="398056"/>
                </a:lnTo>
                <a:lnTo>
                  <a:pt x="1097157" y="398056"/>
                </a:lnTo>
                <a:lnTo>
                  <a:pt x="1088892" y="344322"/>
                </a:lnTo>
                <a:lnTo>
                  <a:pt x="1038009" y="344322"/>
                </a:lnTo>
                <a:lnTo>
                  <a:pt x="1005535" y="298640"/>
                </a:lnTo>
                <a:lnTo>
                  <a:pt x="1005509" y="298437"/>
                </a:lnTo>
                <a:lnTo>
                  <a:pt x="989253" y="275501"/>
                </a:lnTo>
                <a:close/>
              </a:path>
              <a:path w="2836545" h="626744">
                <a:moveTo>
                  <a:pt x="1097157" y="398056"/>
                </a:moveTo>
                <a:lnTo>
                  <a:pt x="1020826" y="398056"/>
                </a:lnTo>
                <a:lnTo>
                  <a:pt x="1069543" y="466686"/>
                </a:lnTo>
                <a:lnTo>
                  <a:pt x="1106830" y="460946"/>
                </a:lnTo>
                <a:lnTo>
                  <a:pt x="1097157" y="398056"/>
                </a:lnTo>
                <a:close/>
              </a:path>
              <a:path w="2836545" h="626744">
                <a:moveTo>
                  <a:pt x="1202029" y="242773"/>
                </a:moveTo>
                <a:lnTo>
                  <a:pt x="1127467" y="254241"/>
                </a:lnTo>
                <a:lnTo>
                  <a:pt x="1106436" y="282917"/>
                </a:lnTo>
                <a:lnTo>
                  <a:pt x="1129360" y="432041"/>
                </a:lnTo>
                <a:lnTo>
                  <a:pt x="1158036" y="453072"/>
                </a:lnTo>
                <a:lnTo>
                  <a:pt x="1232598" y="441604"/>
                </a:lnTo>
                <a:lnTo>
                  <a:pt x="1253629" y="412927"/>
                </a:lnTo>
                <a:lnTo>
                  <a:pt x="1251570" y="399542"/>
                </a:lnTo>
                <a:lnTo>
                  <a:pt x="1175245" y="399542"/>
                </a:lnTo>
                <a:lnTo>
                  <a:pt x="1159954" y="300126"/>
                </a:lnTo>
                <a:lnTo>
                  <a:pt x="1184808" y="296303"/>
                </a:lnTo>
                <a:lnTo>
                  <a:pt x="1235692" y="296303"/>
                </a:lnTo>
                <a:lnTo>
                  <a:pt x="1230693" y="263804"/>
                </a:lnTo>
                <a:lnTo>
                  <a:pt x="1202029" y="242773"/>
                </a:lnTo>
                <a:close/>
              </a:path>
              <a:path w="2836545" h="626744">
                <a:moveTo>
                  <a:pt x="934433" y="342633"/>
                </a:moveTo>
                <a:lnTo>
                  <a:pt x="883551" y="342633"/>
                </a:lnTo>
                <a:lnTo>
                  <a:pt x="898842" y="442048"/>
                </a:lnTo>
                <a:lnTo>
                  <a:pt x="873988" y="445871"/>
                </a:lnTo>
                <a:lnTo>
                  <a:pt x="950313" y="445871"/>
                </a:lnTo>
                <a:lnTo>
                  <a:pt x="934433" y="342633"/>
                </a:lnTo>
                <a:close/>
              </a:path>
              <a:path w="2836545" h="626744">
                <a:moveTo>
                  <a:pt x="1242161" y="338366"/>
                </a:moveTo>
                <a:lnTo>
                  <a:pt x="1167599" y="349834"/>
                </a:lnTo>
                <a:lnTo>
                  <a:pt x="1196276" y="370865"/>
                </a:lnTo>
                <a:lnTo>
                  <a:pt x="1200099" y="395719"/>
                </a:lnTo>
                <a:lnTo>
                  <a:pt x="1175245" y="399542"/>
                </a:lnTo>
                <a:lnTo>
                  <a:pt x="1251570" y="399542"/>
                </a:lnTo>
                <a:lnTo>
                  <a:pt x="1242161" y="338366"/>
                </a:lnTo>
                <a:close/>
              </a:path>
              <a:path w="2836545" h="626744">
                <a:moveTo>
                  <a:pt x="1076248" y="262115"/>
                </a:moveTo>
                <a:lnTo>
                  <a:pt x="1051394" y="265938"/>
                </a:lnTo>
                <a:lnTo>
                  <a:pt x="1028445" y="282194"/>
                </a:lnTo>
                <a:lnTo>
                  <a:pt x="1038009" y="344322"/>
                </a:lnTo>
                <a:lnTo>
                  <a:pt x="1088892" y="344322"/>
                </a:lnTo>
                <a:lnTo>
                  <a:pt x="1076248" y="262115"/>
                </a:lnTo>
                <a:close/>
              </a:path>
              <a:path w="2836545" h="626744">
                <a:moveTo>
                  <a:pt x="1235692" y="296303"/>
                </a:moveTo>
                <a:lnTo>
                  <a:pt x="1184808" y="296303"/>
                </a:lnTo>
                <a:lnTo>
                  <a:pt x="1186726" y="308736"/>
                </a:lnTo>
                <a:lnTo>
                  <a:pt x="1213484" y="317334"/>
                </a:lnTo>
                <a:lnTo>
                  <a:pt x="1238338" y="313512"/>
                </a:lnTo>
                <a:lnTo>
                  <a:pt x="1235692" y="296303"/>
                </a:lnTo>
                <a:close/>
              </a:path>
              <a:path w="2836545" h="626744">
                <a:moveTo>
                  <a:pt x="1428724" y="207911"/>
                </a:moveTo>
                <a:lnTo>
                  <a:pt x="1304455" y="227025"/>
                </a:lnTo>
                <a:lnTo>
                  <a:pt x="1335023" y="425856"/>
                </a:lnTo>
                <a:lnTo>
                  <a:pt x="1384731" y="418210"/>
                </a:lnTo>
                <a:lnTo>
                  <a:pt x="1373276" y="343649"/>
                </a:lnTo>
                <a:lnTo>
                  <a:pt x="1422984" y="336003"/>
                </a:lnTo>
                <a:lnTo>
                  <a:pt x="1417243" y="298729"/>
                </a:lnTo>
                <a:lnTo>
                  <a:pt x="1402364" y="293941"/>
                </a:lnTo>
                <a:lnTo>
                  <a:pt x="1365630" y="293941"/>
                </a:lnTo>
                <a:lnTo>
                  <a:pt x="1361808" y="269087"/>
                </a:lnTo>
                <a:lnTo>
                  <a:pt x="1411516" y="261442"/>
                </a:lnTo>
                <a:lnTo>
                  <a:pt x="1434452" y="245198"/>
                </a:lnTo>
                <a:lnTo>
                  <a:pt x="1428724" y="207911"/>
                </a:lnTo>
                <a:close/>
              </a:path>
              <a:path w="2836545" h="626744">
                <a:moveTo>
                  <a:pt x="1390484" y="290118"/>
                </a:moveTo>
                <a:lnTo>
                  <a:pt x="1365630" y="293941"/>
                </a:lnTo>
                <a:lnTo>
                  <a:pt x="1402364" y="293941"/>
                </a:lnTo>
                <a:lnTo>
                  <a:pt x="1390484" y="290118"/>
                </a:lnTo>
                <a:close/>
              </a:path>
              <a:path w="2836545" h="626744">
                <a:moveTo>
                  <a:pt x="1554492" y="188569"/>
                </a:moveTo>
                <a:lnTo>
                  <a:pt x="1479930" y="200037"/>
                </a:lnTo>
                <a:lnTo>
                  <a:pt x="1458899" y="228714"/>
                </a:lnTo>
                <a:lnTo>
                  <a:pt x="1481835" y="377837"/>
                </a:lnTo>
                <a:lnTo>
                  <a:pt x="1510512" y="398868"/>
                </a:lnTo>
                <a:lnTo>
                  <a:pt x="1585074" y="387400"/>
                </a:lnTo>
                <a:lnTo>
                  <a:pt x="1606105" y="358724"/>
                </a:lnTo>
                <a:lnTo>
                  <a:pt x="1604046" y="345338"/>
                </a:lnTo>
                <a:lnTo>
                  <a:pt x="1527721" y="345338"/>
                </a:lnTo>
                <a:lnTo>
                  <a:pt x="1512430" y="245922"/>
                </a:lnTo>
                <a:lnTo>
                  <a:pt x="1537284" y="242100"/>
                </a:lnTo>
                <a:lnTo>
                  <a:pt x="1588167" y="242100"/>
                </a:lnTo>
                <a:lnTo>
                  <a:pt x="1583169" y="209600"/>
                </a:lnTo>
                <a:lnTo>
                  <a:pt x="1554492" y="188569"/>
                </a:lnTo>
                <a:close/>
              </a:path>
              <a:path w="2836545" h="626744">
                <a:moveTo>
                  <a:pt x="1705127" y="165404"/>
                </a:moveTo>
                <a:lnTo>
                  <a:pt x="1605711" y="180695"/>
                </a:lnTo>
                <a:lnTo>
                  <a:pt x="1636293" y="379526"/>
                </a:lnTo>
                <a:lnTo>
                  <a:pt x="1661147" y="375704"/>
                </a:lnTo>
                <a:lnTo>
                  <a:pt x="1684083" y="359448"/>
                </a:lnTo>
                <a:lnTo>
                  <a:pt x="1674533" y="297319"/>
                </a:lnTo>
                <a:lnTo>
                  <a:pt x="1699387" y="293497"/>
                </a:lnTo>
                <a:lnTo>
                  <a:pt x="1750270" y="293497"/>
                </a:lnTo>
                <a:lnTo>
                  <a:pt x="1749094" y="285851"/>
                </a:lnTo>
                <a:lnTo>
                  <a:pt x="1720418" y="264820"/>
                </a:lnTo>
                <a:lnTo>
                  <a:pt x="1733038" y="247611"/>
                </a:lnTo>
                <a:lnTo>
                  <a:pt x="1666887" y="247611"/>
                </a:lnTo>
                <a:lnTo>
                  <a:pt x="1663064" y="222757"/>
                </a:lnTo>
                <a:lnTo>
                  <a:pt x="1687918" y="218935"/>
                </a:lnTo>
                <a:lnTo>
                  <a:pt x="1738802" y="218935"/>
                </a:lnTo>
                <a:lnTo>
                  <a:pt x="1733803" y="186435"/>
                </a:lnTo>
                <a:lnTo>
                  <a:pt x="1705127" y="165404"/>
                </a:lnTo>
                <a:close/>
              </a:path>
              <a:path w="2836545" h="626744">
                <a:moveTo>
                  <a:pt x="1750270" y="293497"/>
                </a:moveTo>
                <a:lnTo>
                  <a:pt x="1699387" y="293497"/>
                </a:lnTo>
                <a:lnTo>
                  <a:pt x="1710855" y="368058"/>
                </a:lnTo>
                <a:lnTo>
                  <a:pt x="1760562" y="360413"/>
                </a:lnTo>
                <a:lnTo>
                  <a:pt x="1750270" y="293497"/>
                </a:lnTo>
                <a:close/>
              </a:path>
              <a:path w="2836545" h="626744">
                <a:moveTo>
                  <a:pt x="1588167" y="242100"/>
                </a:moveTo>
                <a:lnTo>
                  <a:pt x="1537284" y="242100"/>
                </a:lnTo>
                <a:lnTo>
                  <a:pt x="1552575" y="341515"/>
                </a:lnTo>
                <a:lnTo>
                  <a:pt x="1527721" y="345338"/>
                </a:lnTo>
                <a:lnTo>
                  <a:pt x="1604046" y="345338"/>
                </a:lnTo>
                <a:lnTo>
                  <a:pt x="1588167" y="242100"/>
                </a:lnTo>
                <a:close/>
              </a:path>
              <a:path w="2836545" h="626744">
                <a:moveTo>
                  <a:pt x="1738802" y="218935"/>
                </a:moveTo>
                <a:lnTo>
                  <a:pt x="1687918" y="218935"/>
                </a:lnTo>
                <a:lnTo>
                  <a:pt x="1691741" y="243789"/>
                </a:lnTo>
                <a:lnTo>
                  <a:pt x="1666887" y="247611"/>
                </a:lnTo>
                <a:lnTo>
                  <a:pt x="1733038" y="247611"/>
                </a:lnTo>
                <a:lnTo>
                  <a:pt x="1741449" y="236143"/>
                </a:lnTo>
                <a:lnTo>
                  <a:pt x="1738802" y="218935"/>
                </a:lnTo>
                <a:close/>
              </a:path>
              <a:path w="2836545" h="626744">
                <a:moveTo>
                  <a:pt x="1854250" y="142468"/>
                </a:moveTo>
                <a:lnTo>
                  <a:pt x="1804542" y="150114"/>
                </a:lnTo>
                <a:lnTo>
                  <a:pt x="1835111" y="348945"/>
                </a:lnTo>
                <a:lnTo>
                  <a:pt x="1959381" y="329831"/>
                </a:lnTo>
                <a:lnTo>
                  <a:pt x="1953502" y="291592"/>
                </a:lnTo>
                <a:lnTo>
                  <a:pt x="1877187" y="291592"/>
                </a:lnTo>
                <a:lnTo>
                  <a:pt x="1854250" y="142468"/>
                </a:lnTo>
                <a:close/>
              </a:path>
              <a:path w="2836545" h="626744">
                <a:moveTo>
                  <a:pt x="1980018" y="123126"/>
                </a:moveTo>
                <a:lnTo>
                  <a:pt x="1955164" y="126949"/>
                </a:lnTo>
                <a:lnTo>
                  <a:pt x="1981923" y="300926"/>
                </a:lnTo>
                <a:lnTo>
                  <a:pt x="2010600" y="321957"/>
                </a:lnTo>
                <a:lnTo>
                  <a:pt x="2085162" y="310489"/>
                </a:lnTo>
                <a:lnTo>
                  <a:pt x="2106193" y="281813"/>
                </a:lnTo>
                <a:lnTo>
                  <a:pt x="2104134" y="268427"/>
                </a:lnTo>
                <a:lnTo>
                  <a:pt x="2027808" y="268427"/>
                </a:lnTo>
                <a:lnTo>
                  <a:pt x="2006790" y="131737"/>
                </a:lnTo>
                <a:lnTo>
                  <a:pt x="1980018" y="123126"/>
                </a:lnTo>
                <a:close/>
              </a:path>
              <a:path w="2836545" h="626744">
                <a:moveTo>
                  <a:pt x="1946008" y="242849"/>
                </a:moveTo>
                <a:lnTo>
                  <a:pt x="1900123" y="275348"/>
                </a:lnTo>
                <a:lnTo>
                  <a:pt x="1902040" y="287769"/>
                </a:lnTo>
                <a:lnTo>
                  <a:pt x="1877187" y="291592"/>
                </a:lnTo>
                <a:lnTo>
                  <a:pt x="1953502" y="291592"/>
                </a:lnTo>
                <a:lnTo>
                  <a:pt x="1946008" y="242849"/>
                </a:lnTo>
                <a:close/>
              </a:path>
              <a:path w="2836545" h="626744">
                <a:moveTo>
                  <a:pt x="2079434" y="107835"/>
                </a:moveTo>
                <a:lnTo>
                  <a:pt x="2054580" y="111658"/>
                </a:lnTo>
                <a:lnTo>
                  <a:pt x="2031644" y="127914"/>
                </a:lnTo>
                <a:lnTo>
                  <a:pt x="2052662" y="264604"/>
                </a:lnTo>
                <a:lnTo>
                  <a:pt x="2027808" y="268427"/>
                </a:lnTo>
                <a:lnTo>
                  <a:pt x="2104134" y="268427"/>
                </a:lnTo>
                <a:lnTo>
                  <a:pt x="2079434" y="107835"/>
                </a:lnTo>
                <a:close/>
              </a:path>
              <a:path w="2836545" h="626744">
                <a:moveTo>
                  <a:pt x="2205215" y="88493"/>
                </a:moveTo>
                <a:lnTo>
                  <a:pt x="2130653" y="99961"/>
                </a:lnTo>
                <a:lnTo>
                  <a:pt x="2109622" y="128638"/>
                </a:lnTo>
                <a:lnTo>
                  <a:pt x="2132558" y="277761"/>
                </a:lnTo>
                <a:lnTo>
                  <a:pt x="2161235" y="298792"/>
                </a:lnTo>
                <a:lnTo>
                  <a:pt x="2235796" y="287324"/>
                </a:lnTo>
                <a:lnTo>
                  <a:pt x="2256828" y="258648"/>
                </a:lnTo>
                <a:lnTo>
                  <a:pt x="2254769" y="245262"/>
                </a:lnTo>
                <a:lnTo>
                  <a:pt x="2178443" y="245262"/>
                </a:lnTo>
                <a:lnTo>
                  <a:pt x="2163152" y="145846"/>
                </a:lnTo>
                <a:lnTo>
                  <a:pt x="2188006" y="142024"/>
                </a:lnTo>
                <a:lnTo>
                  <a:pt x="2238890" y="142024"/>
                </a:lnTo>
                <a:lnTo>
                  <a:pt x="2233891" y="109524"/>
                </a:lnTo>
                <a:lnTo>
                  <a:pt x="2205215" y="88493"/>
                </a:lnTo>
                <a:close/>
              </a:path>
              <a:path w="2836545" h="626744">
                <a:moveTo>
                  <a:pt x="2355837" y="65328"/>
                </a:moveTo>
                <a:lnTo>
                  <a:pt x="2256421" y="80619"/>
                </a:lnTo>
                <a:lnTo>
                  <a:pt x="2262162" y="117906"/>
                </a:lnTo>
                <a:lnTo>
                  <a:pt x="2288920" y="126504"/>
                </a:lnTo>
                <a:lnTo>
                  <a:pt x="2304211" y="225920"/>
                </a:lnTo>
                <a:lnTo>
                  <a:pt x="2281275" y="242176"/>
                </a:lnTo>
                <a:lnTo>
                  <a:pt x="2287003" y="279450"/>
                </a:lnTo>
                <a:lnTo>
                  <a:pt x="2386418" y="264159"/>
                </a:lnTo>
                <a:lnTo>
                  <a:pt x="2380691" y="226885"/>
                </a:lnTo>
                <a:lnTo>
                  <a:pt x="2353919" y="218274"/>
                </a:lnTo>
                <a:lnTo>
                  <a:pt x="2338628" y="118859"/>
                </a:lnTo>
                <a:lnTo>
                  <a:pt x="2361577" y="102616"/>
                </a:lnTo>
                <a:lnTo>
                  <a:pt x="2355837" y="65328"/>
                </a:lnTo>
                <a:close/>
              </a:path>
              <a:path w="2836545" h="626744">
                <a:moveTo>
                  <a:pt x="2420239" y="55422"/>
                </a:moveTo>
                <a:lnTo>
                  <a:pt x="2382951" y="61163"/>
                </a:lnTo>
                <a:lnTo>
                  <a:pt x="2413533" y="259994"/>
                </a:lnTo>
                <a:lnTo>
                  <a:pt x="2438387" y="256171"/>
                </a:lnTo>
                <a:lnTo>
                  <a:pt x="2461336" y="239915"/>
                </a:lnTo>
                <a:lnTo>
                  <a:pt x="2451798" y="177977"/>
                </a:lnTo>
                <a:lnTo>
                  <a:pt x="2528127" y="177977"/>
                </a:lnTo>
                <a:lnTo>
                  <a:pt x="2519865" y="124256"/>
                </a:lnTo>
                <a:lnTo>
                  <a:pt x="2468981" y="124256"/>
                </a:lnTo>
                <a:lnTo>
                  <a:pt x="2452738" y="101307"/>
                </a:lnTo>
                <a:lnTo>
                  <a:pt x="2436520" y="78562"/>
                </a:lnTo>
                <a:lnTo>
                  <a:pt x="2436482" y="78371"/>
                </a:lnTo>
                <a:lnTo>
                  <a:pt x="2420239" y="55422"/>
                </a:lnTo>
                <a:close/>
              </a:path>
              <a:path w="2836545" h="626744">
                <a:moveTo>
                  <a:pt x="2528127" y="177977"/>
                </a:moveTo>
                <a:lnTo>
                  <a:pt x="2451798" y="177977"/>
                </a:lnTo>
                <a:lnTo>
                  <a:pt x="2468029" y="200723"/>
                </a:lnTo>
                <a:lnTo>
                  <a:pt x="2500528" y="246608"/>
                </a:lnTo>
                <a:lnTo>
                  <a:pt x="2537802" y="240880"/>
                </a:lnTo>
                <a:lnTo>
                  <a:pt x="2528127" y="177977"/>
                </a:lnTo>
                <a:close/>
              </a:path>
              <a:path w="2836545" h="626744">
                <a:moveTo>
                  <a:pt x="2249182" y="208940"/>
                </a:moveTo>
                <a:lnTo>
                  <a:pt x="2224328" y="212763"/>
                </a:lnTo>
                <a:lnTo>
                  <a:pt x="2201379" y="229019"/>
                </a:lnTo>
                <a:lnTo>
                  <a:pt x="2203297" y="241439"/>
                </a:lnTo>
                <a:lnTo>
                  <a:pt x="2178443" y="245262"/>
                </a:lnTo>
                <a:lnTo>
                  <a:pt x="2254769" y="245262"/>
                </a:lnTo>
                <a:lnTo>
                  <a:pt x="2249182" y="208940"/>
                </a:lnTo>
                <a:close/>
              </a:path>
              <a:path w="2836545" h="626744">
                <a:moveTo>
                  <a:pt x="2605138" y="26987"/>
                </a:moveTo>
                <a:lnTo>
                  <a:pt x="2530576" y="38455"/>
                </a:lnTo>
                <a:lnTo>
                  <a:pt x="2561145" y="237286"/>
                </a:lnTo>
                <a:lnTo>
                  <a:pt x="2635707" y="225818"/>
                </a:lnTo>
                <a:lnTo>
                  <a:pt x="2681401" y="193357"/>
                </a:lnTo>
                <a:lnTo>
                  <a:pt x="2681592" y="193319"/>
                </a:lnTo>
                <a:lnTo>
                  <a:pt x="2679534" y="179933"/>
                </a:lnTo>
                <a:lnTo>
                  <a:pt x="2603207" y="179933"/>
                </a:lnTo>
                <a:lnTo>
                  <a:pt x="2587929" y="80518"/>
                </a:lnTo>
                <a:lnTo>
                  <a:pt x="2664250" y="80518"/>
                </a:lnTo>
                <a:lnTo>
                  <a:pt x="2658672" y="44234"/>
                </a:lnTo>
                <a:lnTo>
                  <a:pt x="2658465" y="44234"/>
                </a:lnTo>
                <a:lnTo>
                  <a:pt x="2605138" y="26987"/>
                </a:lnTo>
                <a:close/>
              </a:path>
              <a:path w="2836545" h="626744">
                <a:moveTo>
                  <a:pt x="2664250" y="80518"/>
                </a:moveTo>
                <a:lnTo>
                  <a:pt x="2587929" y="80518"/>
                </a:lnTo>
                <a:lnTo>
                  <a:pt x="2614688" y="89128"/>
                </a:lnTo>
                <a:lnTo>
                  <a:pt x="2626156" y="163690"/>
                </a:lnTo>
                <a:lnTo>
                  <a:pt x="2603207" y="179933"/>
                </a:lnTo>
                <a:lnTo>
                  <a:pt x="2679534" y="179933"/>
                </a:lnTo>
                <a:lnTo>
                  <a:pt x="2664250" y="80518"/>
                </a:lnTo>
                <a:close/>
              </a:path>
              <a:path w="2836545" h="626744">
                <a:moveTo>
                  <a:pt x="2238890" y="142024"/>
                </a:moveTo>
                <a:lnTo>
                  <a:pt x="2188006" y="142024"/>
                </a:lnTo>
                <a:lnTo>
                  <a:pt x="2189911" y="154457"/>
                </a:lnTo>
                <a:lnTo>
                  <a:pt x="2216683" y="163055"/>
                </a:lnTo>
                <a:lnTo>
                  <a:pt x="2241537" y="159232"/>
                </a:lnTo>
                <a:lnTo>
                  <a:pt x="2238890" y="142024"/>
                </a:lnTo>
                <a:close/>
              </a:path>
              <a:path w="2836545" h="626744">
                <a:moveTo>
                  <a:pt x="2507221" y="42049"/>
                </a:moveTo>
                <a:lnTo>
                  <a:pt x="2482367" y="45872"/>
                </a:lnTo>
                <a:lnTo>
                  <a:pt x="2459431" y="62128"/>
                </a:lnTo>
                <a:lnTo>
                  <a:pt x="2468981" y="124256"/>
                </a:lnTo>
                <a:lnTo>
                  <a:pt x="2519865" y="124256"/>
                </a:lnTo>
                <a:lnTo>
                  <a:pt x="2507221" y="42049"/>
                </a:lnTo>
                <a:close/>
              </a:path>
              <a:path w="2836545" h="626744">
                <a:moveTo>
                  <a:pt x="2658668" y="44208"/>
                </a:moveTo>
                <a:lnTo>
                  <a:pt x="2658465" y="44234"/>
                </a:lnTo>
                <a:lnTo>
                  <a:pt x="2658672" y="44234"/>
                </a:lnTo>
                <a:close/>
              </a:path>
              <a:path w="2836545" h="626744">
                <a:moveTo>
                  <a:pt x="2780614" y="0"/>
                </a:moveTo>
                <a:lnTo>
                  <a:pt x="2706052" y="11468"/>
                </a:lnTo>
                <a:lnTo>
                  <a:pt x="2685021" y="40144"/>
                </a:lnTo>
                <a:lnTo>
                  <a:pt x="2711780" y="214122"/>
                </a:lnTo>
                <a:lnTo>
                  <a:pt x="2736634" y="210299"/>
                </a:lnTo>
                <a:lnTo>
                  <a:pt x="2759570" y="194055"/>
                </a:lnTo>
                <a:lnTo>
                  <a:pt x="2750019" y="131914"/>
                </a:lnTo>
                <a:lnTo>
                  <a:pt x="2774873" y="128092"/>
                </a:lnTo>
                <a:lnTo>
                  <a:pt x="2825757" y="128092"/>
                </a:lnTo>
                <a:lnTo>
                  <a:pt x="2818700" y="82207"/>
                </a:lnTo>
                <a:lnTo>
                  <a:pt x="2742374" y="82207"/>
                </a:lnTo>
                <a:lnTo>
                  <a:pt x="2738551" y="57353"/>
                </a:lnTo>
                <a:lnTo>
                  <a:pt x="2763405" y="53530"/>
                </a:lnTo>
                <a:lnTo>
                  <a:pt x="2814289" y="53530"/>
                </a:lnTo>
                <a:lnTo>
                  <a:pt x="2809290" y="21031"/>
                </a:lnTo>
                <a:lnTo>
                  <a:pt x="2780614" y="0"/>
                </a:lnTo>
                <a:close/>
              </a:path>
              <a:path w="2836545" h="626744">
                <a:moveTo>
                  <a:pt x="2825757" y="128092"/>
                </a:moveTo>
                <a:lnTo>
                  <a:pt x="2774873" y="128092"/>
                </a:lnTo>
                <a:lnTo>
                  <a:pt x="2784424" y="190233"/>
                </a:lnTo>
                <a:lnTo>
                  <a:pt x="2811195" y="198831"/>
                </a:lnTo>
                <a:lnTo>
                  <a:pt x="2836049" y="195008"/>
                </a:lnTo>
                <a:lnTo>
                  <a:pt x="2825757" y="128092"/>
                </a:lnTo>
                <a:close/>
              </a:path>
              <a:path w="2836545" h="626744">
                <a:moveTo>
                  <a:pt x="2814289" y="53530"/>
                </a:moveTo>
                <a:lnTo>
                  <a:pt x="2763405" y="53530"/>
                </a:lnTo>
                <a:lnTo>
                  <a:pt x="2767228" y="78384"/>
                </a:lnTo>
                <a:lnTo>
                  <a:pt x="2742374" y="82207"/>
                </a:lnTo>
                <a:lnTo>
                  <a:pt x="2818700" y="82207"/>
                </a:lnTo>
                <a:lnTo>
                  <a:pt x="2814289" y="53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276489"/>
            <a:ext cx="258889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470" dirty="0">
                <a:latin typeface="Arial"/>
                <a:cs typeface="Arial"/>
              </a:rPr>
              <a:t>Christina</a:t>
            </a:r>
            <a:r>
              <a:rPr sz="1550" spc="-70" dirty="0">
                <a:latin typeface="Arial"/>
                <a:cs typeface="Arial"/>
              </a:rPr>
              <a:t> </a:t>
            </a:r>
            <a:r>
              <a:rPr sz="1550" spc="470" dirty="0">
                <a:latin typeface="Arial"/>
                <a:cs typeface="Arial"/>
              </a:rPr>
              <a:t>Rossetti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172" y="2760865"/>
            <a:ext cx="4384040" cy="3491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944880">
              <a:lnSpc>
                <a:spcPct val="105800"/>
              </a:lnSpc>
              <a:spcBef>
                <a:spcPts val="25"/>
              </a:spcBef>
            </a:pP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loved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you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first: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but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afterwards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love  </a:t>
            </a:r>
            <a:r>
              <a:rPr sz="1550" spc="-30" dirty="0">
                <a:latin typeface="Trebuchet MS"/>
                <a:cs typeface="Trebuchet MS"/>
              </a:rPr>
              <a:t>Outsoaring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mine,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sang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such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a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loftier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song</a:t>
            </a:r>
            <a:endParaRPr sz="1550">
              <a:latin typeface="Trebuchet MS"/>
              <a:cs typeface="Trebuchet MS"/>
            </a:endParaRPr>
          </a:p>
          <a:p>
            <a:pPr marL="12700" marR="465455">
              <a:lnSpc>
                <a:spcPts val="1970"/>
              </a:lnSpc>
              <a:spcBef>
                <a:spcPts val="60"/>
              </a:spcBef>
            </a:pPr>
            <a:r>
              <a:rPr sz="1550" spc="-5" dirty="0">
                <a:latin typeface="Trebuchet MS"/>
                <a:cs typeface="Trebuchet MS"/>
              </a:rPr>
              <a:t>As </a:t>
            </a:r>
            <a:r>
              <a:rPr sz="1550" spc="-25" dirty="0">
                <a:latin typeface="Trebuchet MS"/>
                <a:cs typeface="Trebuchet MS"/>
              </a:rPr>
              <a:t>drowned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55" dirty="0">
                <a:latin typeface="Trebuchet MS"/>
                <a:cs typeface="Trebuchet MS"/>
              </a:rPr>
              <a:t>friendly </a:t>
            </a:r>
            <a:r>
              <a:rPr sz="1550" spc="-30" dirty="0">
                <a:latin typeface="Trebuchet MS"/>
                <a:cs typeface="Trebuchet MS"/>
              </a:rPr>
              <a:t>cooings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30" dirty="0">
                <a:latin typeface="Trebuchet MS"/>
                <a:cs typeface="Trebuchet MS"/>
              </a:rPr>
              <a:t>my </a:t>
            </a:r>
            <a:r>
              <a:rPr sz="1550" spc="-60" dirty="0">
                <a:latin typeface="Trebuchet MS"/>
                <a:cs typeface="Trebuchet MS"/>
              </a:rPr>
              <a:t>dove.  </a:t>
            </a:r>
            <a:r>
              <a:rPr sz="1550" spc="-20" dirty="0">
                <a:latin typeface="Trebuchet MS"/>
                <a:cs typeface="Trebuchet MS"/>
              </a:rPr>
              <a:t>Which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owes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other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15" dirty="0">
                <a:latin typeface="Trebuchet MS"/>
                <a:cs typeface="Trebuchet MS"/>
              </a:rPr>
              <a:t>most?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my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was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long,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550" spc="-15" dirty="0">
                <a:latin typeface="Trebuchet MS"/>
                <a:cs typeface="Trebuchet MS"/>
              </a:rPr>
              <a:t>And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yours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one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moment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seemed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wax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more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strong;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spc="-35" dirty="0">
                <a:latin typeface="Trebuchet MS"/>
                <a:cs typeface="Trebuchet MS"/>
              </a:rPr>
              <a:t>I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loved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guessed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you,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you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construed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</a:t>
            </a:r>
            <a:endParaRPr sz="1550">
              <a:latin typeface="Trebuchet MS"/>
              <a:cs typeface="Trebuchet MS"/>
            </a:endParaRPr>
          </a:p>
          <a:p>
            <a:pPr marL="12700" marR="410209">
              <a:lnSpc>
                <a:spcPct val="104500"/>
              </a:lnSpc>
              <a:spcBef>
                <a:spcPts val="25"/>
              </a:spcBef>
            </a:pPr>
            <a:r>
              <a:rPr sz="1550" spc="-15" dirty="0">
                <a:latin typeface="Trebuchet MS"/>
                <a:cs typeface="Trebuchet MS"/>
              </a:rPr>
              <a:t>And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loved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for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what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might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or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might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not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be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215" dirty="0">
                <a:latin typeface="Trebuchet MS"/>
                <a:cs typeface="Trebuchet MS"/>
              </a:rPr>
              <a:t>–  </a:t>
            </a:r>
            <a:r>
              <a:rPr sz="1550" spc="-60" dirty="0">
                <a:latin typeface="Trebuchet MS"/>
                <a:cs typeface="Trebuchet MS"/>
              </a:rPr>
              <a:t>Nay,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weights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measures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do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us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both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a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wrong.  For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verily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knows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not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‘mine’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or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95" dirty="0">
                <a:latin typeface="Trebuchet MS"/>
                <a:cs typeface="Trebuchet MS"/>
              </a:rPr>
              <a:t>‘thine;’</a:t>
            </a:r>
            <a:endParaRPr sz="1550">
              <a:latin typeface="Trebuchet MS"/>
              <a:cs typeface="Trebuchet MS"/>
            </a:endParaRPr>
          </a:p>
          <a:p>
            <a:pPr marL="12700" marR="480059">
              <a:lnSpc>
                <a:spcPct val="104500"/>
              </a:lnSpc>
              <a:spcBef>
                <a:spcPts val="25"/>
              </a:spcBef>
            </a:pPr>
            <a:r>
              <a:rPr sz="1550" spc="-20" dirty="0">
                <a:latin typeface="Trebuchet MS"/>
                <a:cs typeface="Trebuchet MS"/>
              </a:rPr>
              <a:t>With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separate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130" dirty="0">
                <a:latin typeface="Trebuchet MS"/>
                <a:cs typeface="Trebuchet MS"/>
              </a:rPr>
              <a:t>‘I’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‘thou’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free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has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done,  </a:t>
            </a:r>
            <a:r>
              <a:rPr sz="1550" spc="-45" dirty="0">
                <a:latin typeface="Trebuchet MS"/>
                <a:cs typeface="Trebuchet MS"/>
              </a:rPr>
              <a:t>For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one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both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both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are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one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love:</a:t>
            </a:r>
            <a:endParaRPr sz="1550">
              <a:latin typeface="Trebuchet MS"/>
              <a:cs typeface="Trebuchet MS"/>
            </a:endParaRPr>
          </a:p>
          <a:p>
            <a:pPr marL="12700" marR="67945">
              <a:lnSpc>
                <a:spcPct val="104500"/>
              </a:lnSpc>
              <a:spcBef>
                <a:spcPts val="25"/>
              </a:spcBef>
            </a:pPr>
            <a:r>
              <a:rPr sz="1550" spc="-60" dirty="0">
                <a:latin typeface="Trebuchet MS"/>
                <a:cs typeface="Trebuchet MS"/>
              </a:rPr>
              <a:t>Rich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20" dirty="0">
                <a:latin typeface="Trebuchet MS"/>
                <a:cs typeface="Trebuchet MS"/>
              </a:rPr>
              <a:t>knows </a:t>
            </a:r>
            <a:r>
              <a:rPr sz="1550" spc="-25" dirty="0">
                <a:latin typeface="Trebuchet MS"/>
                <a:cs typeface="Trebuchet MS"/>
              </a:rPr>
              <a:t>nought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70" dirty="0">
                <a:latin typeface="Trebuchet MS"/>
                <a:cs typeface="Trebuchet MS"/>
              </a:rPr>
              <a:t>‘thine </a:t>
            </a:r>
            <a:r>
              <a:rPr sz="1550" spc="-60" dirty="0">
                <a:latin typeface="Trebuchet MS"/>
                <a:cs typeface="Trebuchet MS"/>
              </a:rPr>
              <a:t>that </a:t>
            </a:r>
            <a:r>
              <a:rPr sz="1550" spc="-45" dirty="0">
                <a:latin typeface="Trebuchet MS"/>
                <a:cs typeface="Trebuchet MS"/>
              </a:rPr>
              <a:t>is </a:t>
            </a:r>
            <a:r>
              <a:rPr sz="1550" spc="-30" dirty="0">
                <a:latin typeface="Trebuchet MS"/>
                <a:cs typeface="Trebuchet MS"/>
              </a:rPr>
              <a:t>not </a:t>
            </a:r>
            <a:r>
              <a:rPr sz="1550" spc="-80" dirty="0">
                <a:latin typeface="Trebuchet MS"/>
                <a:cs typeface="Trebuchet MS"/>
              </a:rPr>
              <a:t>mine;’  </a:t>
            </a:r>
            <a:r>
              <a:rPr sz="1550" spc="-25" dirty="0">
                <a:latin typeface="Trebuchet MS"/>
                <a:cs typeface="Trebuchet MS"/>
              </a:rPr>
              <a:t>Both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have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strength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both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length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thereof,  </a:t>
            </a:r>
            <a:r>
              <a:rPr sz="1550" spc="-25" dirty="0">
                <a:latin typeface="Trebuchet MS"/>
                <a:cs typeface="Trebuchet MS"/>
              </a:rPr>
              <a:t>Both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us,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which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makes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us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one.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168" y="7110869"/>
            <a:ext cx="6998334" cy="24174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25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7461" y="9290184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2"/>
                </a:moveTo>
                <a:lnTo>
                  <a:pt x="566927" y="164592"/>
                </a:lnTo>
                <a:lnTo>
                  <a:pt x="566927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2266" y="152285"/>
            <a:ext cx="1745272" cy="2421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0198" y="152285"/>
            <a:ext cx="2189915" cy="1185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2266" y="152285"/>
            <a:ext cx="5387848" cy="4535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2266" y="2574226"/>
            <a:ext cx="3891795" cy="2113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4054" y="1473161"/>
            <a:ext cx="1496060" cy="3214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2759" y="1660626"/>
            <a:ext cx="63475" cy="906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6233" y="1660626"/>
            <a:ext cx="3347643" cy="2345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2759" y="1660626"/>
            <a:ext cx="3411116" cy="11405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2759" y="1895129"/>
            <a:ext cx="3411118" cy="906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7465" y="1755584"/>
            <a:ext cx="2797175" cy="393065"/>
          </a:xfrm>
          <a:custGeom>
            <a:avLst/>
            <a:gdLst/>
            <a:ahLst/>
            <a:cxnLst/>
            <a:rect l="l" t="t" r="r" b="b"/>
            <a:pathLst>
              <a:path w="2797175" h="393064">
                <a:moveTo>
                  <a:pt x="14046" y="0"/>
                </a:moveTo>
                <a:lnTo>
                  <a:pt x="11417" y="37630"/>
                </a:lnTo>
                <a:lnTo>
                  <a:pt x="35623" y="51930"/>
                </a:lnTo>
                <a:lnTo>
                  <a:pt x="28587" y="152273"/>
                </a:lnTo>
                <a:lnTo>
                  <a:pt x="2628" y="163055"/>
                </a:lnTo>
                <a:lnTo>
                  <a:pt x="0" y="200685"/>
                </a:lnTo>
                <a:lnTo>
                  <a:pt x="100329" y="207708"/>
                </a:lnTo>
                <a:lnTo>
                  <a:pt x="102971" y="170078"/>
                </a:lnTo>
                <a:lnTo>
                  <a:pt x="78765" y="155778"/>
                </a:lnTo>
                <a:lnTo>
                  <a:pt x="85788" y="55448"/>
                </a:lnTo>
                <a:lnTo>
                  <a:pt x="111760" y="44665"/>
                </a:lnTo>
                <a:lnTo>
                  <a:pt x="114388" y="7035"/>
                </a:lnTo>
                <a:lnTo>
                  <a:pt x="14046" y="0"/>
                </a:lnTo>
                <a:close/>
              </a:path>
              <a:path w="2797175" h="393064">
                <a:moveTo>
                  <a:pt x="190398" y="12357"/>
                </a:moveTo>
                <a:lnTo>
                  <a:pt x="176352" y="213042"/>
                </a:lnTo>
                <a:lnTo>
                  <a:pt x="301764" y="221818"/>
                </a:lnTo>
                <a:lnTo>
                  <a:pt x="305530" y="168135"/>
                </a:lnTo>
                <a:lnTo>
                  <a:pt x="255117" y="168135"/>
                </a:lnTo>
                <a:lnTo>
                  <a:pt x="230035" y="166382"/>
                </a:lnTo>
                <a:lnTo>
                  <a:pt x="240576" y="15875"/>
                </a:lnTo>
                <a:lnTo>
                  <a:pt x="190398" y="12357"/>
                </a:lnTo>
                <a:close/>
              </a:path>
              <a:path w="2797175" h="393064">
                <a:moveTo>
                  <a:pt x="307924" y="134023"/>
                </a:moveTo>
                <a:lnTo>
                  <a:pt x="255993" y="155600"/>
                </a:lnTo>
                <a:lnTo>
                  <a:pt x="255117" y="168135"/>
                </a:lnTo>
                <a:lnTo>
                  <a:pt x="305530" y="168135"/>
                </a:lnTo>
                <a:lnTo>
                  <a:pt x="307924" y="134023"/>
                </a:lnTo>
                <a:close/>
              </a:path>
              <a:path w="2797175" h="393064">
                <a:moveTo>
                  <a:pt x="367512" y="24764"/>
                </a:moveTo>
                <a:lnTo>
                  <a:pt x="340677" y="48094"/>
                </a:lnTo>
                <a:lnTo>
                  <a:pt x="330136" y="198602"/>
                </a:lnTo>
                <a:lnTo>
                  <a:pt x="353453" y="225437"/>
                </a:lnTo>
                <a:lnTo>
                  <a:pt x="428713" y="230708"/>
                </a:lnTo>
                <a:lnTo>
                  <a:pt x="455549" y="207391"/>
                </a:lnTo>
                <a:lnTo>
                  <a:pt x="457554" y="178790"/>
                </a:lnTo>
                <a:lnTo>
                  <a:pt x="407136" y="178790"/>
                </a:lnTo>
                <a:lnTo>
                  <a:pt x="382054" y="177037"/>
                </a:lnTo>
                <a:lnTo>
                  <a:pt x="389089" y="76695"/>
                </a:lnTo>
                <a:lnTo>
                  <a:pt x="464713" y="76695"/>
                </a:lnTo>
                <a:lnTo>
                  <a:pt x="466102" y="56883"/>
                </a:lnTo>
                <a:lnTo>
                  <a:pt x="442772" y="30035"/>
                </a:lnTo>
                <a:lnTo>
                  <a:pt x="367512" y="24764"/>
                </a:lnTo>
                <a:close/>
              </a:path>
              <a:path w="2797175" h="393064">
                <a:moveTo>
                  <a:pt x="464713" y="76695"/>
                </a:moveTo>
                <a:lnTo>
                  <a:pt x="389089" y="76695"/>
                </a:lnTo>
                <a:lnTo>
                  <a:pt x="414172" y="78447"/>
                </a:lnTo>
                <a:lnTo>
                  <a:pt x="407136" y="178790"/>
                </a:lnTo>
                <a:lnTo>
                  <a:pt x="457554" y="178790"/>
                </a:lnTo>
                <a:lnTo>
                  <a:pt x="464713" y="76695"/>
                </a:lnTo>
                <a:close/>
              </a:path>
              <a:path w="2797175" h="393064">
                <a:moveTo>
                  <a:pt x="494461" y="33654"/>
                </a:moveTo>
                <a:lnTo>
                  <a:pt x="489191" y="108915"/>
                </a:lnTo>
                <a:lnTo>
                  <a:pt x="543115" y="238734"/>
                </a:lnTo>
                <a:lnTo>
                  <a:pt x="602384" y="138391"/>
                </a:lnTo>
                <a:lnTo>
                  <a:pt x="550138" y="138391"/>
                </a:lnTo>
                <a:lnTo>
                  <a:pt x="539343" y="112623"/>
                </a:lnTo>
                <a:lnTo>
                  <a:pt x="543750" y="49720"/>
                </a:lnTo>
                <a:lnTo>
                  <a:pt x="519544" y="35420"/>
                </a:lnTo>
                <a:lnTo>
                  <a:pt x="494461" y="33654"/>
                </a:lnTo>
                <a:close/>
              </a:path>
              <a:path w="2797175" h="393064">
                <a:moveTo>
                  <a:pt x="594791" y="40690"/>
                </a:moveTo>
                <a:lnTo>
                  <a:pt x="568832" y="51473"/>
                </a:lnTo>
                <a:lnTo>
                  <a:pt x="564426" y="114376"/>
                </a:lnTo>
                <a:lnTo>
                  <a:pt x="550138" y="138391"/>
                </a:lnTo>
                <a:lnTo>
                  <a:pt x="602384" y="138391"/>
                </a:lnTo>
                <a:lnTo>
                  <a:pt x="614603" y="117703"/>
                </a:lnTo>
                <a:lnTo>
                  <a:pt x="619887" y="42443"/>
                </a:lnTo>
                <a:lnTo>
                  <a:pt x="594791" y="40690"/>
                </a:lnTo>
                <a:close/>
              </a:path>
              <a:path w="2797175" h="393064">
                <a:moveTo>
                  <a:pt x="646480" y="44310"/>
                </a:moveTo>
                <a:lnTo>
                  <a:pt x="632434" y="244982"/>
                </a:lnTo>
                <a:lnTo>
                  <a:pt x="757847" y="253771"/>
                </a:lnTo>
                <a:lnTo>
                  <a:pt x="760488" y="216141"/>
                </a:lnTo>
                <a:lnTo>
                  <a:pt x="736282" y="201841"/>
                </a:lnTo>
                <a:lnTo>
                  <a:pt x="686117" y="198335"/>
                </a:lnTo>
                <a:lnTo>
                  <a:pt x="687870" y="173240"/>
                </a:lnTo>
                <a:lnTo>
                  <a:pt x="738282" y="173240"/>
                </a:lnTo>
                <a:lnTo>
                  <a:pt x="740676" y="139128"/>
                </a:lnTo>
                <a:lnTo>
                  <a:pt x="716470" y="124841"/>
                </a:lnTo>
                <a:lnTo>
                  <a:pt x="691388" y="123075"/>
                </a:lnTo>
                <a:lnTo>
                  <a:pt x="693140" y="97993"/>
                </a:lnTo>
                <a:lnTo>
                  <a:pt x="751779" y="97993"/>
                </a:lnTo>
                <a:lnTo>
                  <a:pt x="769277" y="90728"/>
                </a:lnTo>
                <a:lnTo>
                  <a:pt x="771905" y="53098"/>
                </a:lnTo>
                <a:lnTo>
                  <a:pt x="646480" y="44310"/>
                </a:lnTo>
                <a:close/>
              </a:path>
              <a:path w="2797175" h="393064">
                <a:moveTo>
                  <a:pt x="738282" y="173240"/>
                </a:moveTo>
                <a:lnTo>
                  <a:pt x="687870" y="173240"/>
                </a:lnTo>
                <a:lnTo>
                  <a:pt x="738035" y="176758"/>
                </a:lnTo>
                <a:lnTo>
                  <a:pt x="738282" y="173240"/>
                </a:lnTo>
                <a:close/>
              </a:path>
              <a:path w="2797175" h="393064">
                <a:moveTo>
                  <a:pt x="751779" y="97993"/>
                </a:moveTo>
                <a:lnTo>
                  <a:pt x="693140" y="97993"/>
                </a:lnTo>
                <a:lnTo>
                  <a:pt x="743305" y="101511"/>
                </a:lnTo>
                <a:lnTo>
                  <a:pt x="751779" y="97993"/>
                </a:lnTo>
                <a:close/>
              </a:path>
              <a:path w="2797175" h="393064">
                <a:moveTo>
                  <a:pt x="798512" y="54965"/>
                </a:moveTo>
                <a:lnTo>
                  <a:pt x="784453" y="255638"/>
                </a:lnTo>
                <a:lnTo>
                  <a:pt x="859713" y="260908"/>
                </a:lnTo>
                <a:lnTo>
                  <a:pt x="911440" y="239318"/>
                </a:lnTo>
                <a:lnTo>
                  <a:pt x="911632" y="239318"/>
                </a:lnTo>
                <a:lnTo>
                  <a:pt x="913759" y="208978"/>
                </a:lnTo>
                <a:lnTo>
                  <a:pt x="838136" y="208978"/>
                </a:lnTo>
                <a:lnTo>
                  <a:pt x="845172" y="108635"/>
                </a:lnTo>
                <a:lnTo>
                  <a:pt x="920795" y="108635"/>
                </a:lnTo>
                <a:lnTo>
                  <a:pt x="922185" y="88823"/>
                </a:lnTo>
                <a:lnTo>
                  <a:pt x="921981" y="88811"/>
                </a:lnTo>
                <a:lnTo>
                  <a:pt x="873772" y="60236"/>
                </a:lnTo>
                <a:lnTo>
                  <a:pt x="798512" y="54965"/>
                </a:lnTo>
                <a:close/>
              </a:path>
              <a:path w="2797175" h="393064">
                <a:moveTo>
                  <a:pt x="911632" y="239318"/>
                </a:moveTo>
                <a:lnTo>
                  <a:pt x="911440" y="239318"/>
                </a:lnTo>
                <a:lnTo>
                  <a:pt x="911631" y="239331"/>
                </a:lnTo>
                <a:close/>
              </a:path>
              <a:path w="2797175" h="393064">
                <a:moveTo>
                  <a:pt x="920795" y="108635"/>
                </a:moveTo>
                <a:lnTo>
                  <a:pt x="845172" y="108635"/>
                </a:lnTo>
                <a:lnTo>
                  <a:pt x="869378" y="122935"/>
                </a:lnTo>
                <a:lnTo>
                  <a:pt x="864107" y="198196"/>
                </a:lnTo>
                <a:lnTo>
                  <a:pt x="838136" y="208978"/>
                </a:lnTo>
                <a:lnTo>
                  <a:pt x="913759" y="208978"/>
                </a:lnTo>
                <a:lnTo>
                  <a:pt x="920795" y="108635"/>
                </a:lnTo>
                <a:close/>
              </a:path>
              <a:path w="2797175" h="393064">
                <a:moveTo>
                  <a:pt x="1002233" y="69227"/>
                </a:moveTo>
                <a:lnTo>
                  <a:pt x="996086" y="157022"/>
                </a:lnTo>
                <a:lnTo>
                  <a:pt x="1031074" y="197294"/>
                </a:lnTo>
                <a:lnTo>
                  <a:pt x="1025804" y="272542"/>
                </a:lnTo>
                <a:lnTo>
                  <a:pt x="1075969" y="276059"/>
                </a:lnTo>
                <a:lnTo>
                  <a:pt x="1081239" y="200799"/>
                </a:lnTo>
                <a:lnTo>
                  <a:pt x="1094663" y="189141"/>
                </a:lnTo>
                <a:lnTo>
                  <a:pt x="1107884" y="177457"/>
                </a:lnTo>
                <a:lnTo>
                  <a:pt x="1108102" y="177457"/>
                </a:lnTo>
                <a:lnTo>
                  <a:pt x="1121498" y="165811"/>
                </a:lnTo>
                <a:lnTo>
                  <a:pt x="1122625" y="149758"/>
                </a:lnTo>
                <a:lnTo>
                  <a:pt x="1072210" y="149758"/>
                </a:lnTo>
                <a:lnTo>
                  <a:pt x="1047127" y="147993"/>
                </a:lnTo>
                <a:lnTo>
                  <a:pt x="1051521" y="85293"/>
                </a:lnTo>
                <a:lnTo>
                  <a:pt x="1027315" y="70980"/>
                </a:lnTo>
                <a:lnTo>
                  <a:pt x="1002233" y="69227"/>
                </a:lnTo>
                <a:close/>
              </a:path>
              <a:path w="2797175" h="393064">
                <a:moveTo>
                  <a:pt x="1102563" y="76263"/>
                </a:moveTo>
                <a:lnTo>
                  <a:pt x="1076604" y="87045"/>
                </a:lnTo>
                <a:lnTo>
                  <a:pt x="1072210" y="149758"/>
                </a:lnTo>
                <a:lnTo>
                  <a:pt x="1122625" y="149758"/>
                </a:lnTo>
                <a:lnTo>
                  <a:pt x="1127658" y="78016"/>
                </a:lnTo>
                <a:lnTo>
                  <a:pt x="1102563" y="76263"/>
                </a:lnTo>
                <a:close/>
              </a:path>
              <a:path w="2797175" h="393064">
                <a:moveTo>
                  <a:pt x="1176299" y="81419"/>
                </a:moveTo>
                <a:lnTo>
                  <a:pt x="1149464" y="104749"/>
                </a:lnTo>
                <a:lnTo>
                  <a:pt x="1138923" y="255257"/>
                </a:lnTo>
                <a:lnTo>
                  <a:pt x="1162240" y="282105"/>
                </a:lnTo>
                <a:lnTo>
                  <a:pt x="1237500" y="287375"/>
                </a:lnTo>
                <a:lnTo>
                  <a:pt x="1264335" y="264045"/>
                </a:lnTo>
                <a:lnTo>
                  <a:pt x="1266338" y="235445"/>
                </a:lnTo>
                <a:lnTo>
                  <a:pt x="1215923" y="235445"/>
                </a:lnTo>
                <a:lnTo>
                  <a:pt x="1190840" y="233692"/>
                </a:lnTo>
                <a:lnTo>
                  <a:pt x="1197876" y="133350"/>
                </a:lnTo>
                <a:lnTo>
                  <a:pt x="1273489" y="133350"/>
                </a:lnTo>
                <a:lnTo>
                  <a:pt x="1274876" y="113537"/>
                </a:lnTo>
                <a:lnTo>
                  <a:pt x="1251559" y="86690"/>
                </a:lnTo>
                <a:lnTo>
                  <a:pt x="1176299" y="81419"/>
                </a:lnTo>
                <a:close/>
              </a:path>
              <a:path w="2797175" h="393064">
                <a:moveTo>
                  <a:pt x="1273489" y="133350"/>
                </a:moveTo>
                <a:lnTo>
                  <a:pt x="1197876" y="133350"/>
                </a:lnTo>
                <a:lnTo>
                  <a:pt x="1222959" y="135102"/>
                </a:lnTo>
                <a:lnTo>
                  <a:pt x="1215923" y="235445"/>
                </a:lnTo>
                <a:lnTo>
                  <a:pt x="1266338" y="235445"/>
                </a:lnTo>
                <a:lnTo>
                  <a:pt x="1273489" y="133350"/>
                </a:lnTo>
                <a:close/>
              </a:path>
              <a:path w="2797175" h="393064">
                <a:moveTo>
                  <a:pt x="1303248" y="90309"/>
                </a:moveTo>
                <a:lnTo>
                  <a:pt x="1290942" y="265912"/>
                </a:lnTo>
                <a:lnTo>
                  <a:pt x="1314272" y="292747"/>
                </a:lnTo>
                <a:lnTo>
                  <a:pt x="1389532" y="298018"/>
                </a:lnTo>
                <a:lnTo>
                  <a:pt x="1416367" y="274700"/>
                </a:lnTo>
                <a:lnTo>
                  <a:pt x="1418371" y="246100"/>
                </a:lnTo>
                <a:lnTo>
                  <a:pt x="1367955" y="246100"/>
                </a:lnTo>
                <a:lnTo>
                  <a:pt x="1342872" y="244335"/>
                </a:lnTo>
                <a:lnTo>
                  <a:pt x="1352537" y="106375"/>
                </a:lnTo>
                <a:lnTo>
                  <a:pt x="1328331" y="92075"/>
                </a:lnTo>
                <a:lnTo>
                  <a:pt x="1303248" y="90309"/>
                </a:lnTo>
                <a:close/>
              </a:path>
              <a:path w="2797175" h="393064">
                <a:moveTo>
                  <a:pt x="1403578" y="97345"/>
                </a:moveTo>
                <a:lnTo>
                  <a:pt x="1377619" y="108127"/>
                </a:lnTo>
                <a:lnTo>
                  <a:pt x="1367955" y="246100"/>
                </a:lnTo>
                <a:lnTo>
                  <a:pt x="1418371" y="246100"/>
                </a:lnTo>
                <a:lnTo>
                  <a:pt x="1428673" y="99098"/>
                </a:lnTo>
                <a:lnTo>
                  <a:pt x="1403578" y="97345"/>
                </a:lnTo>
                <a:close/>
              </a:path>
              <a:path w="2797175" h="393064">
                <a:moveTo>
                  <a:pt x="1506956" y="104584"/>
                </a:moveTo>
                <a:lnTo>
                  <a:pt x="1492897" y="305257"/>
                </a:lnTo>
                <a:lnTo>
                  <a:pt x="1543075" y="308775"/>
                </a:lnTo>
                <a:lnTo>
                  <a:pt x="1548345" y="233527"/>
                </a:lnTo>
                <a:lnTo>
                  <a:pt x="1598757" y="233527"/>
                </a:lnTo>
                <a:lnTo>
                  <a:pt x="1601152" y="199415"/>
                </a:lnTo>
                <a:lnTo>
                  <a:pt x="1576946" y="185115"/>
                </a:lnTo>
                <a:lnTo>
                  <a:pt x="1551863" y="183349"/>
                </a:lnTo>
                <a:lnTo>
                  <a:pt x="1553616" y="158267"/>
                </a:lnTo>
                <a:lnTo>
                  <a:pt x="1612255" y="158267"/>
                </a:lnTo>
                <a:lnTo>
                  <a:pt x="1629752" y="151002"/>
                </a:lnTo>
                <a:lnTo>
                  <a:pt x="1632381" y="113372"/>
                </a:lnTo>
                <a:lnTo>
                  <a:pt x="1506956" y="104584"/>
                </a:lnTo>
                <a:close/>
              </a:path>
              <a:path w="2797175" h="393064">
                <a:moveTo>
                  <a:pt x="1598757" y="233527"/>
                </a:moveTo>
                <a:lnTo>
                  <a:pt x="1548345" y="233527"/>
                </a:lnTo>
                <a:lnTo>
                  <a:pt x="1598510" y="237045"/>
                </a:lnTo>
                <a:lnTo>
                  <a:pt x="1598757" y="233527"/>
                </a:lnTo>
                <a:close/>
              </a:path>
              <a:path w="2797175" h="393064">
                <a:moveTo>
                  <a:pt x="1612255" y="158267"/>
                </a:moveTo>
                <a:lnTo>
                  <a:pt x="1553616" y="158267"/>
                </a:lnTo>
                <a:lnTo>
                  <a:pt x="1603781" y="161785"/>
                </a:lnTo>
                <a:lnTo>
                  <a:pt x="1612255" y="158267"/>
                </a:lnTo>
                <a:close/>
              </a:path>
              <a:path w="2797175" h="393064">
                <a:moveTo>
                  <a:pt x="1658988" y="115239"/>
                </a:moveTo>
                <a:lnTo>
                  <a:pt x="1656359" y="152857"/>
                </a:lnTo>
                <a:lnTo>
                  <a:pt x="1680565" y="167170"/>
                </a:lnTo>
                <a:lnTo>
                  <a:pt x="1673529" y="267500"/>
                </a:lnTo>
                <a:lnTo>
                  <a:pt x="1647571" y="278282"/>
                </a:lnTo>
                <a:lnTo>
                  <a:pt x="1644929" y="315912"/>
                </a:lnTo>
                <a:lnTo>
                  <a:pt x="1745272" y="322948"/>
                </a:lnTo>
                <a:lnTo>
                  <a:pt x="1747901" y="285318"/>
                </a:lnTo>
                <a:lnTo>
                  <a:pt x="1723694" y="271018"/>
                </a:lnTo>
                <a:lnTo>
                  <a:pt x="1730730" y="170675"/>
                </a:lnTo>
                <a:lnTo>
                  <a:pt x="1756689" y="159893"/>
                </a:lnTo>
                <a:lnTo>
                  <a:pt x="1759330" y="122262"/>
                </a:lnTo>
                <a:lnTo>
                  <a:pt x="1658988" y="115239"/>
                </a:lnTo>
                <a:close/>
              </a:path>
              <a:path w="2797175" h="393064">
                <a:moveTo>
                  <a:pt x="1898746" y="253123"/>
                </a:moveTo>
                <a:lnTo>
                  <a:pt x="1828076" y="253123"/>
                </a:lnTo>
                <a:lnTo>
                  <a:pt x="1853158" y="254876"/>
                </a:lnTo>
                <a:lnTo>
                  <a:pt x="1847888" y="330136"/>
                </a:lnTo>
                <a:lnTo>
                  <a:pt x="1898053" y="333641"/>
                </a:lnTo>
                <a:lnTo>
                  <a:pt x="1903323" y="258394"/>
                </a:lnTo>
                <a:lnTo>
                  <a:pt x="1898746" y="253123"/>
                </a:lnTo>
                <a:close/>
              </a:path>
              <a:path w="2797175" h="393064">
                <a:moveTo>
                  <a:pt x="1786686" y="124180"/>
                </a:moveTo>
                <a:lnTo>
                  <a:pt x="1772640" y="324866"/>
                </a:lnTo>
                <a:lnTo>
                  <a:pt x="1797723" y="326618"/>
                </a:lnTo>
                <a:lnTo>
                  <a:pt x="1823681" y="315836"/>
                </a:lnTo>
                <a:lnTo>
                  <a:pt x="1828076" y="253123"/>
                </a:lnTo>
                <a:lnTo>
                  <a:pt x="1898746" y="253123"/>
                </a:lnTo>
                <a:lnTo>
                  <a:pt x="1880006" y="231546"/>
                </a:lnTo>
                <a:lnTo>
                  <a:pt x="1906841" y="208229"/>
                </a:lnTo>
                <a:lnTo>
                  <a:pt x="1907088" y="204711"/>
                </a:lnTo>
                <a:lnTo>
                  <a:pt x="1856676" y="204711"/>
                </a:lnTo>
                <a:lnTo>
                  <a:pt x="1831593" y="202946"/>
                </a:lnTo>
                <a:lnTo>
                  <a:pt x="1833346" y="177863"/>
                </a:lnTo>
                <a:lnTo>
                  <a:pt x="1908970" y="177863"/>
                </a:lnTo>
                <a:lnTo>
                  <a:pt x="1910359" y="158051"/>
                </a:lnTo>
                <a:lnTo>
                  <a:pt x="1887029" y="131216"/>
                </a:lnTo>
                <a:lnTo>
                  <a:pt x="1786686" y="124180"/>
                </a:lnTo>
                <a:close/>
              </a:path>
              <a:path w="2797175" h="393064">
                <a:moveTo>
                  <a:pt x="1908970" y="177863"/>
                </a:moveTo>
                <a:lnTo>
                  <a:pt x="1833346" y="177863"/>
                </a:lnTo>
                <a:lnTo>
                  <a:pt x="1858429" y="179628"/>
                </a:lnTo>
                <a:lnTo>
                  <a:pt x="1856676" y="204711"/>
                </a:lnTo>
                <a:lnTo>
                  <a:pt x="1907088" y="204711"/>
                </a:lnTo>
                <a:lnTo>
                  <a:pt x="1908970" y="177863"/>
                </a:lnTo>
                <a:close/>
              </a:path>
              <a:path w="2797175" h="393064">
                <a:moveTo>
                  <a:pt x="1979218" y="276313"/>
                </a:moveTo>
                <a:lnTo>
                  <a:pt x="1927301" y="297878"/>
                </a:lnTo>
                <a:lnTo>
                  <a:pt x="1926424" y="310426"/>
                </a:lnTo>
                <a:lnTo>
                  <a:pt x="1949742" y="337261"/>
                </a:lnTo>
                <a:lnTo>
                  <a:pt x="2025002" y="342531"/>
                </a:lnTo>
                <a:lnTo>
                  <a:pt x="2051837" y="319214"/>
                </a:lnTo>
                <a:lnTo>
                  <a:pt x="2053840" y="290614"/>
                </a:lnTo>
                <a:lnTo>
                  <a:pt x="2003425" y="290614"/>
                </a:lnTo>
                <a:lnTo>
                  <a:pt x="1978342" y="288861"/>
                </a:lnTo>
                <a:lnTo>
                  <a:pt x="1979218" y="276313"/>
                </a:lnTo>
                <a:close/>
              </a:path>
              <a:path w="2797175" h="393064">
                <a:moveTo>
                  <a:pt x="1963801" y="136588"/>
                </a:moveTo>
                <a:lnTo>
                  <a:pt x="1936965" y="159918"/>
                </a:lnTo>
                <a:lnTo>
                  <a:pt x="1931695" y="235165"/>
                </a:lnTo>
                <a:lnTo>
                  <a:pt x="1955012" y="262013"/>
                </a:lnTo>
                <a:lnTo>
                  <a:pt x="2005190" y="265531"/>
                </a:lnTo>
                <a:lnTo>
                  <a:pt x="2003425" y="290614"/>
                </a:lnTo>
                <a:lnTo>
                  <a:pt x="2053840" y="290614"/>
                </a:lnTo>
                <a:lnTo>
                  <a:pt x="2057107" y="243954"/>
                </a:lnTo>
                <a:lnTo>
                  <a:pt x="2033790" y="217119"/>
                </a:lnTo>
                <a:lnTo>
                  <a:pt x="1983613" y="213601"/>
                </a:lnTo>
                <a:lnTo>
                  <a:pt x="1985378" y="188518"/>
                </a:lnTo>
                <a:lnTo>
                  <a:pt x="2044002" y="188518"/>
                </a:lnTo>
                <a:lnTo>
                  <a:pt x="2061502" y="181241"/>
                </a:lnTo>
                <a:lnTo>
                  <a:pt x="2062391" y="168706"/>
                </a:lnTo>
                <a:lnTo>
                  <a:pt x="2039061" y="141858"/>
                </a:lnTo>
                <a:lnTo>
                  <a:pt x="1963801" y="136588"/>
                </a:lnTo>
                <a:close/>
              </a:path>
              <a:path w="2797175" h="393064">
                <a:moveTo>
                  <a:pt x="2044002" y="188518"/>
                </a:moveTo>
                <a:lnTo>
                  <a:pt x="1985378" y="188518"/>
                </a:lnTo>
                <a:lnTo>
                  <a:pt x="2010460" y="190271"/>
                </a:lnTo>
                <a:lnTo>
                  <a:pt x="2009584" y="202819"/>
                </a:lnTo>
                <a:lnTo>
                  <a:pt x="2035352" y="192024"/>
                </a:lnTo>
                <a:lnTo>
                  <a:pt x="2035573" y="192024"/>
                </a:lnTo>
                <a:lnTo>
                  <a:pt x="2044002" y="188518"/>
                </a:lnTo>
                <a:close/>
              </a:path>
              <a:path w="2797175" h="393064">
                <a:moveTo>
                  <a:pt x="2087702" y="145275"/>
                </a:moveTo>
                <a:lnTo>
                  <a:pt x="2085073" y="182892"/>
                </a:lnTo>
                <a:lnTo>
                  <a:pt x="2109279" y="197192"/>
                </a:lnTo>
                <a:lnTo>
                  <a:pt x="2121814" y="198069"/>
                </a:lnTo>
                <a:lnTo>
                  <a:pt x="2111273" y="348576"/>
                </a:lnTo>
                <a:lnTo>
                  <a:pt x="2161438" y="352094"/>
                </a:lnTo>
                <a:lnTo>
                  <a:pt x="2171992" y="201587"/>
                </a:lnTo>
                <a:lnTo>
                  <a:pt x="2186637" y="201587"/>
                </a:lnTo>
                <a:lnTo>
                  <a:pt x="2210498" y="191681"/>
                </a:lnTo>
                <a:lnTo>
                  <a:pt x="2213127" y="154050"/>
                </a:lnTo>
                <a:lnTo>
                  <a:pt x="2087702" y="145275"/>
                </a:lnTo>
                <a:close/>
              </a:path>
              <a:path w="2797175" h="393064">
                <a:moveTo>
                  <a:pt x="2186637" y="201587"/>
                </a:moveTo>
                <a:lnTo>
                  <a:pt x="2171992" y="201587"/>
                </a:lnTo>
                <a:lnTo>
                  <a:pt x="2184527" y="202463"/>
                </a:lnTo>
                <a:lnTo>
                  <a:pt x="2186637" y="201587"/>
                </a:lnTo>
                <a:close/>
              </a:path>
              <a:path w="2797175" h="393064">
                <a:moveTo>
                  <a:pt x="2227910" y="281127"/>
                </a:moveTo>
                <a:lnTo>
                  <a:pt x="2224392" y="331292"/>
                </a:lnTo>
                <a:lnTo>
                  <a:pt x="2249474" y="333057"/>
                </a:lnTo>
                <a:lnTo>
                  <a:pt x="2249462" y="333248"/>
                </a:lnTo>
                <a:lnTo>
                  <a:pt x="2235174" y="357263"/>
                </a:lnTo>
                <a:lnTo>
                  <a:pt x="2247722" y="358139"/>
                </a:lnTo>
                <a:lnTo>
                  <a:pt x="2274557" y="334810"/>
                </a:lnTo>
                <a:lnTo>
                  <a:pt x="2278075" y="284645"/>
                </a:lnTo>
                <a:lnTo>
                  <a:pt x="2227910" y="281127"/>
                </a:lnTo>
                <a:close/>
              </a:path>
              <a:path w="2797175" h="393064">
                <a:moveTo>
                  <a:pt x="2234933" y="180797"/>
                </a:moveTo>
                <a:lnTo>
                  <a:pt x="2231428" y="230962"/>
                </a:lnTo>
                <a:lnTo>
                  <a:pt x="2281593" y="234480"/>
                </a:lnTo>
                <a:lnTo>
                  <a:pt x="2285111" y="184302"/>
                </a:lnTo>
                <a:lnTo>
                  <a:pt x="2234933" y="180797"/>
                </a:lnTo>
                <a:close/>
              </a:path>
              <a:path w="2797175" h="393064">
                <a:moveTo>
                  <a:pt x="2367432" y="164858"/>
                </a:moveTo>
                <a:lnTo>
                  <a:pt x="2353386" y="365544"/>
                </a:lnTo>
                <a:lnTo>
                  <a:pt x="2453716" y="372567"/>
                </a:lnTo>
                <a:lnTo>
                  <a:pt x="2480564" y="349250"/>
                </a:lnTo>
                <a:lnTo>
                  <a:pt x="2482561" y="320649"/>
                </a:lnTo>
                <a:lnTo>
                  <a:pt x="2432151" y="320649"/>
                </a:lnTo>
                <a:lnTo>
                  <a:pt x="2407056" y="318884"/>
                </a:lnTo>
                <a:lnTo>
                  <a:pt x="2408821" y="293801"/>
                </a:lnTo>
                <a:lnTo>
                  <a:pt x="2479489" y="293801"/>
                </a:lnTo>
                <a:lnTo>
                  <a:pt x="2460752" y="272237"/>
                </a:lnTo>
                <a:lnTo>
                  <a:pt x="2487587" y="248907"/>
                </a:lnTo>
                <a:lnTo>
                  <a:pt x="2487833" y="245389"/>
                </a:lnTo>
                <a:lnTo>
                  <a:pt x="2437422" y="245389"/>
                </a:lnTo>
                <a:lnTo>
                  <a:pt x="2412339" y="243636"/>
                </a:lnTo>
                <a:lnTo>
                  <a:pt x="2414092" y="218554"/>
                </a:lnTo>
                <a:lnTo>
                  <a:pt x="2489715" y="218554"/>
                </a:lnTo>
                <a:lnTo>
                  <a:pt x="2491104" y="198742"/>
                </a:lnTo>
                <a:lnTo>
                  <a:pt x="2467775" y="171894"/>
                </a:lnTo>
                <a:lnTo>
                  <a:pt x="2367432" y="164858"/>
                </a:lnTo>
                <a:close/>
              </a:path>
              <a:path w="2797175" h="393064">
                <a:moveTo>
                  <a:pt x="2479489" y="293801"/>
                </a:moveTo>
                <a:lnTo>
                  <a:pt x="2408821" y="293801"/>
                </a:lnTo>
                <a:lnTo>
                  <a:pt x="2433904" y="295554"/>
                </a:lnTo>
                <a:lnTo>
                  <a:pt x="2432151" y="320649"/>
                </a:lnTo>
                <a:lnTo>
                  <a:pt x="2482561" y="320649"/>
                </a:lnTo>
                <a:lnTo>
                  <a:pt x="2484069" y="299072"/>
                </a:lnTo>
                <a:lnTo>
                  <a:pt x="2479489" y="293801"/>
                </a:lnTo>
                <a:close/>
              </a:path>
              <a:path w="2797175" h="393064">
                <a:moveTo>
                  <a:pt x="2489715" y="218554"/>
                </a:moveTo>
                <a:lnTo>
                  <a:pt x="2414092" y="218554"/>
                </a:lnTo>
                <a:lnTo>
                  <a:pt x="2439174" y="220306"/>
                </a:lnTo>
                <a:lnTo>
                  <a:pt x="2437422" y="245389"/>
                </a:lnTo>
                <a:lnTo>
                  <a:pt x="2487833" y="245389"/>
                </a:lnTo>
                <a:lnTo>
                  <a:pt x="2489715" y="218554"/>
                </a:lnTo>
                <a:close/>
              </a:path>
              <a:path w="2797175" h="393064">
                <a:moveTo>
                  <a:pt x="2519464" y="175513"/>
                </a:moveTo>
                <a:lnTo>
                  <a:pt x="2507157" y="351104"/>
                </a:lnTo>
                <a:lnTo>
                  <a:pt x="2530487" y="377951"/>
                </a:lnTo>
                <a:lnTo>
                  <a:pt x="2605747" y="383222"/>
                </a:lnTo>
                <a:lnTo>
                  <a:pt x="2632582" y="359892"/>
                </a:lnTo>
                <a:lnTo>
                  <a:pt x="2634587" y="331292"/>
                </a:lnTo>
                <a:lnTo>
                  <a:pt x="2584170" y="331292"/>
                </a:lnTo>
                <a:lnTo>
                  <a:pt x="2559088" y="329539"/>
                </a:lnTo>
                <a:lnTo>
                  <a:pt x="2568752" y="191566"/>
                </a:lnTo>
                <a:lnTo>
                  <a:pt x="2544546" y="177279"/>
                </a:lnTo>
                <a:lnTo>
                  <a:pt x="2519464" y="175513"/>
                </a:lnTo>
                <a:close/>
              </a:path>
              <a:path w="2797175" h="393064">
                <a:moveTo>
                  <a:pt x="2619806" y="182549"/>
                </a:moveTo>
                <a:lnTo>
                  <a:pt x="2593835" y="193332"/>
                </a:lnTo>
                <a:lnTo>
                  <a:pt x="2584170" y="331292"/>
                </a:lnTo>
                <a:lnTo>
                  <a:pt x="2634587" y="331292"/>
                </a:lnTo>
                <a:lnTo>
                  <a:pt x="2644889" y="184302"/>
                </a:lnTo>
                <a:lnTo>
                  <a:pt x="2619806" y="182549"/>
                </a:lnTo>
                <a:close/>
              </a:path>
              <a:path w="2797175" h="393064">
                <a:moveTo>
                  <a:pt x="2671495" y="186169"/>
                </a:moveTo>
                <a:lnTo>
                  <a:pt x="2668854" y="223786"/>
                </a:lnTo>
                <a:lnTo>
                  <a:pt x="2693060" y="238086"/>
                </a:lnTo>
                <a:lnTo>
                  <a:pt x="2705607" y="238975"/>
                </a:lnTo>
                <a:lnTo>
                  <a:pt x="2695066" y="389483"/>
                </a:lnTo>
                <a:lnTo>
                  <a:pt x="2745231" y="392988"/>
                </a:lnTo>
                <a:lnTo>
                  <a:pt x="2755773" y="242481"/>
                </a:lnTo>
                <a:lnTo>
                  <a:pt x="2770458" y="242481"/>
                </a:lnTo>
                <a:lnTo>
                  <a:pt x="2794279" y="232575"/>
                </a:lnTo>
                <a:lnTo>
                  <a:pt x="2796921" y="194957"/>
                </a:lnTo>
                <a:lnTo>
                  <a:pt x="2671495" y="186169"/>
                </a:lnTo>
                <a:close/>
              </a:path>
              <a:path w="2797175" h="393064">
                <a:moveTo>
                  <a:pt x="2770458" y="242481"/>
                </a:moveTo>
                <a:lnTo>
                  <a:pt x="2755773" y="242481"/>
                </a:lnTo>
                <a:lnTo>
                  <a:pt x="2768320" y="243370"/>
                </a:lnTo>
                <a:lnTo>
                  <a:pt x="2770458" y="242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5812" y="2082317"/>
            <a:ext cx="2897505" cy="401320"/>
          </a:xfrm>
          <a:custGeom>
            <a:avLst/>
            <a:gdLst/>
            <a:ahLst/>
            <a:cxnLst/>
            <a:rect l="l" t="t" r="r" b="b"/>
            <a:pathLst>
              <a:path w="2897504" h="401319">
                <a:moveTo>
                  <a:pt x="131056" y="127177"/>
                </a:moveTo>
                <a:lnTo>
                  <a:pt x="55435" y="127177"/>
                </a:lnTo>
                <a:lnTo>
                  <a:pt x="80517" y="128943"/>
                </a:lnTo>
                <a:lnTo>
                  <a:pt x="76123" y="191655"/>
                </a:lnTo>
                <a:lnTo>
                  <a:pt x="100329" y="205955"/>
                </a:lnTo>
                <a:lnTo>
                  <a:pt x="125412" y="207708"/>
                </a:lnTo>
                <a:lnTo>
                  <a:pt x="131056" y="127177"/>
                </a:lnTo>
                <a:close/>
              </a:path>
              <a:path w="2897504" h="401319">
                <a:moveTo>
                  <a:pt x="39141" y="0"/>
                </a:moveTo>
                <a:lnTo>
                  <a:pt x="12293" y="23329"/>
                </a:lnTo>
                <a:lnTo>
                  <a:pt x="0" y="198920"/>
                </a:lnTo>
                <a:lnTo>
                  <a:pt x="25082" y="200672"/>
                </a:lnTo>
                <a:lnTo>
                  <a:pt x="51041" y="189890"/>
                </a:lnTo>
                <a:lnTo>
                  <a:pt x="55435" y="127177"/>
                </a:lnTo>
                <a:lnTo>
                  <a:pt x="131056" y="127177"/>
                </a:lnTo>
                <a:lnTo>
                  <a:pt x="134449" y="78765"/>
                </a:lnTo>
                <a:lnTo>
                  <a:pt x="84035" y="78765"/>
                </a:lnTo>
                <a:lnTo>
                  <a:pt x="58953" y="77012"/>
                </a:lnTo>
                <a:lnTo>
                  <a:pt x="60705" y="51930"/>
                </a:lnTo>
                <a:lnTo>
                  <a:pt x="136330" y="51930"/>
                </a:lnTo>
                <a:lnTo>
                  <a:pt x="137718" y="32118"/>
                </a:lnTo>
                <a:lnTo>
                  <a:pt x="114388" y="5270"/>
                </a:lnTo>
                <a:lnTo>
                  <a:pt x="39141" y="0"/>
                </a:lnTo>
                <a:close/>
              </a:path>
              <a:path w="2897504" h="401319">
                <a:moveTo>
                  <a:pt x="136330" y="51930"/>
                </a:moveTo>
                <a:lnTo>
                  <a:pt x="60705" y="51930"/>
                </a:lnTo>
                <a:lnTo>
                  <a:pt x="85788" y="53682"/>
                </a:lnTo>
                <a:lnTo>
                  <a:pt x="84035" y="78765"/>
                </a:lnTo>
                <a:lnTo>
                  <a:pt x="134449" y="78765"/>
                </a:lnTo>
                <a:lnTo>
                  <a:pt x="136330" y="51930"/>
                </a:lnTo>
                <a:close/>
              </a:path>
              <a:path w="2897504" h="401319">
                <a:moveTo>
                  <a:pt x="166077" y="8890"/>
                </a:moveTo>
                <a:lnTo>
                  <a:pt x="152018" y="209575"/>
                </a:lnTo>
                <a:lnTo>
                  <a:pt x="202196" y="213080"/>
                </a:lnTo>
                <a:lnTo>
                  <a:pt x="207467" y="137833"/>
                </a:lnTo>
                <a:lnTo>
                  <a:pt x="257879" y="137833"/>
                </a:lnTo>
                <a:lnTo>
                  <a:pt x="260273" y="103720"/>
                </a:lnTo>
                <a:lnTo>
                  <a:pt x="236067" y="89420"/>
                </a:lnTo>
                <a:lnTo>
                  <a:pt x="210985" y="87668"/>
                </a:lnTo>
                <a:lnTo>
                  <a:pt x="212737" y="62572"/>
                </a:lnTo>
                <a:lnTo>
                  <a:pt x="271376" y="62572"/>
                </a:lnTo>
                <a:lnTo>
                  <a:pt x="288874" y="55308"/>
                </a:lnTo>
                <a:lnTo>
                  <a:pt x="291503" y="17678"/>
                </a:lnTo>
                <a:lnTo>
                  <a:pt x="166077" y="8890"/>
                </a:lnTo>
                <a:close/>
              </a:path>
              <a:path w="2897504" h="401319">
                <a:moveTo>
                  <a:pt x="257879" y="137833"/>
                </a:moveTo>
                <a:lnTo>
                  <a:pt x="207467" y="137833"/>
                </a:lnTo>
                <a:lnTo>
                  <a:pt x="257632" y="141350"/>
                </a:lnTo>
                <a:lnTo>
                  <a:pt x="257879" y="137833"/>
                </a:lnTo>
                <a:close/>
              </a:path>
              <a:path w="2897504" h="401319">
                <a:moveTo>
                  <a:pt x="271376" y="62572"/>
                </a:moveTo>
                <a:lnTo>
                  <a:pt x="212737" y="62572"/>
                </a:lnTo>
                <a:lnTo>
                  <a:pt x="262902" y="66090"/>
                </a:lnTo>
                <a:lnTo>
                  <a:pt x="271376" y="62572"/>
                </a:lnTo>
                <a:close/>
              </a:path>
              <a:path w="2897504" h="401319">
                <a:moveTo>
                  <a:pt x="318109" y="19545"/>
                </a:moveTo>
                <a:lnTo>
                  <a:pt x="315467" y="57175"/>
                </a:lnTo>
                <a:lnTo>
                  <a:pt x="339674" y="71475"/>
                </a:lnTo>
                <a:lnTo>
                  <a:pt x="352221" y="72351"/>
                </a:lnTo>
                <a:lnTo>
                  <a:pt x="341680" y="222859"/>
                </a:lnTo>
                <a:lnTo>
                  <a:pt x="391845" y="226364"/>
                </a:lnTo>
                <a:lnTo>
                  <a:pt x="402386" y="75869"/>
                </a:lnTo>
                <a:lnTo>
                  <a:pt x="417041" y="75869"/>
                </a:lnTo>
                <a:lnTo>
                  <a:pt x="440893" y="65951"/>
                </a:lnTo>
                <a:lnTo>
                  <a:pt x="443534" y="28333"/>
                </a:lnTo>
                <a:lnTo>
                  <a:pt x="318109" y="19545"/>
                </a:lnTo>
                <a:close/>
              </a:path>
              <a:path w="2897504" h="401319">
                <a:moveTo>
                  <a:pt x="417041" y="75869"/>
                </a:moveTo>
                <a:lnTo>
                  <a:pt x="402386" y="75869"/>
                </a:lnTo>
                <a:lnTo>
                  <a:pt x="414934" y="76746"/>
                </a:lnTo>
                <a:lnTo>
                  <a:pt x="417041" y="75869"/>
                </a:lnTo>
                <a:close/>
              </a:path>
              <a:path w="2897504" h="401319">
                <a:moveTo>
                  <a:pt x="470141" y="30200"/>
                </a:moveTo>
                <a:lnTo>
                  <a:pt x="456082" y="230873"/>
                </a:lnTo>
                <a:lnTo>
                  <a:pt x="581494" y="239661"/>
                </a:lnTo>
                <a:lnTo>
                  <a:pt x="584136" y="202031"/>
                </a:lnTo>
                <a:lnTo>
                  <a:pt x="559930" y="187731"/>
                </a:lnTo>
                <a:lnTo>
                  <a:pt x="509765" y="184213"/>
                </a:lnTo>
                <a:lnTo>
                  <a:pt x="511517" y="159130"/>
                </a:lnTo>
                <a:lnTo>
                  <a:pt x="561929" y="159130"/>
                </a:lnTo>
                <a:lnTo>
                  <a:pt x="564324" y="125018"/>
                </a:lnTo>
                <a:lnTo>
                  <a:pt x="540118" y="110718"/>
                </a:lnTo>
                <a:lnTo>
                  <a:pt x="515035" y="108966"/>
                </a:lnTo>
                <a:lnTo>
                  <a:pt x="516788" y="83883"/>
                </a:lnTo>
                <a:lnTo>
                  <a:pt x="575396" y="83883"/>
                </a:lnTo>
                <a:lnTo>
                  <a:pt x="592924" y="76606"/>
                </a:lnTo>
                <a:lnTo>
                  <a:pt x="595553" y="38976"/>
                </a:lnTo>
                <a:lnTo>
                  <a:pt x="470141" y="30200"/>
                </a:lnTo>
                <a:close/>
              </a:path>
              <a:path w="2897504" h="401319">
                <a:moveTo>
                  <a:pt x="561929" y="159130"/>
                </a:moveTo>
                <a:lnTo>
                  <a:pt x="511517" y="159130"/>
                </a:lnTo>
                <a:lnTo>
                  <a:pt x="561682" y="162648"/>
                </a:lnTo>
                <a:lnTo>
                  <a:pt x="561929" y="159130"/>
                </a:lnTo>
                <a:close/>
              </a:path>
              <a:path w="2897504" h="401319">
                <a:moveTo>
                  <a:pt x="575396" y="83883"/>
                </a:moveTo>
                <a:lnTo>
                  <a:pt x="516788" y="83883"/>
                </a:lnTo>
                <a:lnTo>
                  <a:pt x="566953" y="87388"/>
                </a:lnTo>
                <a:lnTo>
                  <a:pt x="575396" y="83883"/>
                </a:lnTo>
                <a:close/>
              </a:path>
              <a:path w="2897504" h="401319">
                <a:moveTo>
                  <a:pt x="734217" y="169786"/>
                </a:moveTo>
                <a:lnTo>
                  <a:pt x="663549" y="169786"/>
                </a:lnTo>
                <a:lnTo>
                  <a:pt x="688632" y="171538"/>
                </a:lnTo>
                <a:lnTo>
                  <a:pt x="683361" y="246786"/>
                </a:lnTo>
                <a:lnTo>
                  <a:pt x="733526" y="250304"/>
                </a:lnTo>
                <a:lnTo>
                  <a:pt x="738797" y="175056"/>
                </a:lnTo>
                <a:lnTo>
                  <a:pt x="734217" y="169786"/>
                </a:lnTo>
                <a:close/>
              </a:path>
              <a:path w="2897504" h="401319">
                <a:moveTo>
                  <a:pt x="622160" y="40843"/>
                </a:moveTo>
                <a:lnTo>
                  <a:pt x="608101" y="241515"/>
                </a:lnTo>
                <a:lnTo>
                  <a:pt x="633196" y="243281"/>
                </a:lnTo>
                <a:lnTo>
                  <a:pt x="659155" y="232498"/>
                </a:lnTo>
                <a:lnTo>
                  <a:pt x="663549" y="169786"/>
                </a:lnTo>
                <a:lnTo>
                  <a:pt x="734217" y="169786"/>
                </a:lnTo>
                <a:lnTo>
                  <a:pt x="715467" y="148208"/>
                </a:lnTo>
                <a:lnTo>
                  <a:pt x="742314" y="124879"/>
                </a:lnTo>
                <a:lnTo>
                  <a:pt x="742560" y="121373"/>
                </a:lnTo>
                <a:lnTo>
                  <a:pt x="692150" y="121373"/>
                </a:lnTo>
                <a:lnTo>
                  <a:pt x="667054" y="119608"/>
                </a:lnTo>
                <a:lnTo>
                  <a:pt x="668820" y="94526"/>
                </a:lnTo>
                <a:lnTo>
                  <a:pt x="744443" y="94526"/>
                </a:lnTo>
                <a:lnTo>
                  <a:pt x="745832" y="74714"/>
                </a:lnTo>
                <a:lnTo>
                  <a:pt x="722502" y="47878"/>
                </a:lnTo>
                <a:lnTo>
                  <a:pt x="622160" y="40843"/>
                </a:lnTo>
                <a:close/>
              </a:path>
              <a:path w="2897504" h="401319">
                <a:moveTo>
                  <a:pt x="744443" y="94526"/>
                </a:moveTo>
                <a:lnTo>
                  <a:pt x="668820" y="94526"/>
                </a:lnTo>
                <a:lnTo>
                  <a:pt x="693902" y="96278"/>
                </a:lnTo>
                <a:lnTo>
                  <a:pt x="692150" y="121373"/>
                </a:lnTo>
                <a:lnTo>
                  <a:pt x="742560" y="121373"/>
                </a:lnTo>
                <a:lnTo>
                  <a:pt x="744443" y="94526"/>
                </a:lnTo>
                <a:close/>
              </a:path>
              <a:path w="2897504" h="401319">
                <a:moveTo>
                  <a:pt x="916207" y="158864"/>
                </a:moveTo>
                <a:lnTo>
                  <a:pt x="867498" y="158864"/>
                </a:lnTo>
                <a:lnTo>
                  <a:pt x="910640" y="262712"/>
                </a:lnTo>
                <a:lnTo>
                  <a:pt x="967841" y="165887"/>
                </a:lnTo>
                <a:lnTo>
                  <a:pt x="968087" y="162369"/>
                </a:lnTo>
                <a:lnTo>
                  <a:pt x="917663" y="162369"/>
                </a:lnTo>
                <a:lnTo>
                  <a:pt x="916207" y="158864"/>
                </a:lnTo>
                <a:close/>
              </a:path>
              <a:path w="2897504" h="401319">
                <a:moveTo>
                  <a:pt x="774191" y="51498"/>
                </a:moveTo>
                <a:lnTo>
                  <a:pt x="767156" y="151828"/>
                </a:lnTo>
                <a:lnTo>
                  <a:pt x="810298" y="255689"/>
                </a:lnTo>
                <a:lnTo>
                  <a:pt x="867498" y="158864"/>
                </a:lnTo>
                <a:lnTo>
                  <a:pt x="916207" y="158864"/>
                </a:lnTo>
                <a:lnTo>
                  <a:pt x="914746" y="155346"/>
                </a:lnTo>
                <a:lnTo>
                  <a:pt x="817333" y="155346"/>
                </a:lnTo>
                <a:lnTo>
                  <a:pt x="823480" y="67551"/>
                </a:lnTo>
                <a:lnTo>
                  <a:pt x="799274" y="53251"/>
                </a:lnTo>
                <a:lnTo>
                  <a:pt x="774191" y="51498"/>
                </a:lnTo>
                <a:close/>
              </a:path>
              <a:path w="2897504" h="401319">
                <a:moveTo>
                  <a:pt x="949782" y="63792"/>
                </a:moveTo>
                <a:lnTo>
                  <a:pt x="923823" y="74574"/>
                </a:lnTo>
                <a:lnTo>
                  <a:pt x="917663" y="162369"/>
                </a:lnTo>
                <a:lnTo>
                  <a:pt x="968087" y="162369"/>
                </a:lnTo>
                <a:lnTo>
                  <a:pt x="974864" y="65557"/>
                </a:lnTo>
                <a:lnTo>
                  <a:pt x="949782" y="63792"/>
                </a:lnTo>
                <a:close/>
              </a:path>
              <a:path w="2897504" h="401319">
                <a:moveTo>
                  <a:pt x="874509" y="58724"/>
                </a:moveTo>
                <a:lnTo>
                  <a:pt x="860234" y="82727"/>
                </a:lnTo>
                <a:lnTo>
                  <a:pt x="845934" y="106933"/>
                </a:lnTo>
                <a:lnTo>
                  <a:pt x="845921" y="107124"/>
                </a:lnTo>
                <a:lnTo>
                  <a:pt x="831634" y="131140"/>
                </a:lnTo>
                <a:lnTo>
                  <a:pt x="817333" y="155346"/>
                </a:lnTo>
                <a:lnTo>
                  <a:pt x="914746" y="155346"/>
                </a:lnTo>
                <a:lnTo>
                  <a:pt x="906881" y="136410"/>
                </a:lnTo>
                <a:lnTo>
                  <a:pt x="896086" y="110642"/>
                </a:lnTo>
                <a:lnTo>
                  <a:pt x="896099" y="110451"/>
                </a:lnTo>
                <a:lnTo>
                  <a:pt x="885316" y="84480"/>
                </a:lnTo>
                <a:lnTo>
                  <a:pt x="874509" y="58724"/>
                </a:lnTo>
                <a:close/>
              </a:path>
              <a:path w="2897504" h="401319">
                <a:moveTo>
                  <a:pt x="1119237" y="196405"/>
                </a:moveTo>
                <a:lnTo>
                  <a:pt x="1043609" y="196405"/>
                </a:lnTo>
                <a:lnTo>
                  <a:pt x="1068704" y="198158"/>
                </a:lnTo>
                <a:lnTo>
                  <a:pt x="1064310" y="260870"/>
                </a:lnTo>
                <a:lnTo>
                  <a:pt x="1088516" y="275170"/>
                </a:lnTo>
                <a:lnTo>
                  <a:pt x="1113599" y="276936"/>
                </a:lnTo>
                <a:lnTo>
                  <a:pt x="1119237" y="196405"/>
                </a:lnTo>
                <a:close/>
              </a:path>
              <a:path w="2897504" h="401319">
                <a:moveTo>
                  <a:pt x="1027315" y="69227"/>
                </a:moveTo>
                <a:lnTo>
                  <a:pt x="1000480" y="92557"/>
                </a:lnTo>
                <a:lnTo>
                  <a:pt x="988174" y="268147"/>
                </a:lnTo>
                <a:lnTo>
                  <a:pt x="1013256" y="269900"/>
                </a:lnTo>
                <a:lnTo>
                  <a:pt x="1039215" y="259118"/>
                </a:lnTo>
                <a:lnTo>
                  <a:pt x="1043609" y="196405"/>
                </a:lnTo>
                <a:lnTo>
                  <a:pt x="1119237" y="196405"/>
                </a:lnTo>
                <a:lnTo>
                  <a:pt x="1122626" y="147993"/>
                </a:lnTo>
                <a:lnTo>
                  <a:pt x="1072210" y="147993"/>
                </a:lnTo>
                <a:lnTo>
                  <a:pt x="1047127" y="146240"/>
                </a:lnTo>
                <a:lnTo>
                  <a:pt x="1048880" y="121157"/>
                </a:lnTo>
                <a:lnTo>
                  <a:pt x="1124505" y="121157"/>
                </a:lnTo>
                <a:lnTo>
                  <a:pt x="1125893" y="101333"/>
                </a:lnTo>
                <a:lnTo>
                  <a:pt x="1102575" y="74498"/>
                </a:lnTo>
                <a:lnTo>
                  <a:pt x="1027315" y="69227"/>
                </a:lnTo>
                <a:close/>
              </a:path>
              <a:path w="2897504" h="401319">
                <a:moveTo>
                  <a:pt x="1124505" y="121157"/>
                </a:moveTo>
                <a:lnTo>
                  <a:pt x="1048880" y="121157"/>
                </a:lnTo>
                <a:lnTo>
                  <a:pt x="1073975" y="122910"/>
                </a:lnTo>
                <a:lnTo>
                  <a:pt x="1072210" y="147993"/>
                </a:lnTo>
                <a:lnTo>
                  <a:pt x="1122626" y="147993"/>
                </a:lnTo>
                <a:lnTo>
                  <a:pt x="1124505" y="121157"/>
                </a:lnTo>
                <a:close/>
              </a:path>
              <a:path w="2897504" h="401319">
                <a:moveTo>
                  <a:pt x="1263273" y="206844"/>
                </a:moveTo>
                <a:lnTo>
                  <a:pt x="1192606" y="206844"/>
                </a:lnTo>
                <a:lnTo>
                  <a:pt x="1217688" y="208597"/>
                </a:lnTo>
                <a:lnTo>
                  <a:pt x="1212418" y="283857"/>
                </a:lnTo>
                <a:lnTo>
                  <a:pt x="1262583" y="287362"/>
                </a:lnTo>
                <a:lnTo>
                  <a:pt x="1267853" y="212115"/>
                </a:lnTo>
                <a:lnTo>
                  <a:pt x="1263273" y="206844"/>
                </a:lnTo>
                <a:close/>
              </a:path>
              <a:path w="2897504" h="401319">
                <a:moveTo>
                  <a:pt x="1151216" y="77901"/>
                </a:moveTo>
                <a:lnTo>
                  <a:pt x="1137157" y="278587"/>
                </a:lnTo>
                <a:lnTo>
                  <a:pt x="1162240" y="280339"/>
                </a:lnTo>
                <a:lnTo>
                  <a:pt x="1188212" y="269557"/>
                </a:lnTo>
                <a:lnTo>
                  <a:pt x="1192606" y="206844"/>
                </a:lnTo>
                <a:lnTo>
                  <a:pt x="1263273" y="206844"/>
                </a:lnTo>
                <a:lnTo>
                  <a:pt x="1244523" y="185267"/>
                </a:lnTo>
                <a:lnTo>
                  <a:pt x="1271371" y="161950"/>
                </a:lnTo>
                <a:lnTo>
                  <a:pt x="1271618" y="158432"/>
                </a:lnTo>
                <a:lnTo>
                  <a:pt x="1221206" y="158432"/>
                </a:lnTo>
                <a:lnTo>
                  <a:pt x="1196111" y="156667"/>
                </a:lnTo>
                <a:lnTo>
                  <a:pt x="1197876" y="131584"/>
                </a:lnTo>
                <a:lnTo>
                  <a:pt x="1273500" y="131584"/>
                </a:lnTo>
                <a:lnTo>
                  <a:pt x="1274889" y="111772"/>
                </a:lnTo>
                <a:lnTo>
                  <a:pt x="1251559" y="84937"/>
                </a:lnTo>
                <a:lnTo>
                  <a:pt x="1151216" y="77901"/>
                </a:lnTo>
                <a:close/>
              </a:path>
              <a:path w="2897504" h="401319">
                <a:moveTo>
                  <a:pt x="1273500" y="131584"/>
                </a:moveTo>
                <a:lnTo>
                  <a:pt x="1197876" y="131584"/>
                </a:lnTo>
                <a:lnTo>
                  <a:pt x="1222959" y="133350"/>
                </a:lnTo>
                <a:lnTo>
                  <a:pt x="1221206" y="158432"/>
                </a:lnTo>
                <a:lnTo>
                  <a:pt x="1271618" y="158432"/>
                </a:lnTo>
                <a:lnTo>
                  <a:pt x="1273500" y="131584"/>
                </a:lnTo>
                <a:close/>
              </a:path>
              <a:path w="2897504" h="401319">
                <a:moveTo>
                  <a:pt x="1303248" y="88557"/>
                </a:moveTo>
                <a:lnTo>
                  <a:pt x="1289189" y="289229"/>
                </a:lnTo>
                <a:lnTo>
                  <a:pt x="1364437" y="294500"/>
                </a:lnTo>
                <a:lnTo>
                  <a:pt x="1416177" y="272923"/>
                </a:lnTo>
                <a:lnTo>
                  <a:pt x="1416368" y="272923"/>
                </a:lnTo>
                <a:lnTo>
                  <a:pt x="1418493" y="242582"/>
                </a:lnTo>
                <a:lnTo>
                  <a:pt x="1342872" y="242582"/>
                </a:lnTo>
                <a:lnTo>
                  <a:pt x="1349895" y="142240"/>
                </a:lnTo>
                <a:lnTo>
                  <a:pt x="1425520" y="142240"/>
                </a:lnTo>
                <a:lnTo>
                  <a:pt x="1426908" y="122427"/>
                </a:lnTo>
                <a:lnTo>
                  <a:pt x="1426717" y="122415"/>
                </a:lnTo>
                <a:lnTo>
                  <a:pt x="1378496" y="93827"/>
                </a:lnTo>
                <a:lnTo>
                  <a:pt x="1303248" y="88557"/>
                </a:lnTo>
                <a:close/>
              </a:path>
              <a:path w="2897504" h="401319">
                <a:moveTo>
                  <a:pt x="1425520" y="142240"/>
                </a:moveTo>
                <a:lnTo>
                  <a:pt x="1349895" y="142240"/>
                </a:lnTo>
                <a:lnTo>
                  <a:pt x="1374101" y="156540"/>
                </a:lnTo>
                <a:lnTo>
                  <a:pt x="1368831" y="231787"/>
                </a:lnTo>
                <a:lnTo>
                  <a:pt x="1342872" y="242582"/>
                </a:lnTo>
                <a:lnTo>
                  <a:pt x="1418493" y="242582"/>
                </a:lnTo>
                <a:lnTo>
                  <a:pt x="1425520" y="142240"/>
                </a:lnTo>
                <a:close/>
              </a:path>
              <a:path w="2897504" h="401319">
                <a:moveTo>
                  <a:pt x="1495780" y="240690"/>
                </a:moveTo>
                <a:lnTo>
                  <a:pt x="1443850" y="262254"/>
                </a:lnTo>
                <a:lnTo>
                  <a:pt x="1442974" y="274802"/>
                </a:lnTo>
                <a:lnTo>
                  <a:pt x="1466303" y="301637"/>
                </a:lnTo>
                <a:lnTo>
                  <a:pt x="1541551" y="306908"/>
                </a:lnTo>
                <a:lnTo>
                  <a:pt x="1568399" y="283578"/>
                </a:lnTo>
                <a:lnTo>
                  <a:pt x="1570402" y="254977"/>
                </a:lnTo>
                <a:lnTo>
                  <a:pt x="1519986" y="254977"/>
                </a:lnTo>
                <a:lnTo>
                  <a:pt x="1494904" y="253225"/>
                </a:lnTo>
                <a:lnTo>
                  <a:pt x="1495780" y="240690"/>
                </a:lnTo>
                <a:close/>
              </a:path>
              <a:path w="2897504" h="401319">
                <a:moveTo>
                  <a:pt x="1480362" y="100965"/>
                </a:moveTo>
                <a:lnTo>
                  <a:pt x="1453514" y="124294"/>
                </a:lnTo>
                <a:lnTo>
                  <a:pt x="1448244" y="199542"/>
                </a:lnTo>
                <a:lnTo>
                  <a:pt x="1471574" y="226390"/>
                </a:lnTo>
                <a:lnTo>
                  <a:pt x="1521739" y="229895"/>
                </a:lnTo>
                <a:lnTo>
                  <a:pt x="1519986" y="254977"/>
                </a:lnTo>
                <a:lnTo>
                  <a:pt x="1570402" y="254977"/>
                </a:lnTo>
                <a:lnTo>
                  <a:pt x="1573669" y="208330"/>
                </a:lnTo>
                <a:lnTo>
                  <a:pt x="1550339" y="181482"/>
                </a:lnTo>
                <a:lnTo>
                  <a:pt x="1500174" y="177977"/>
                </a:lnTo>
                <a:lnTo>
                  <a:pt x="1501927" y="152882"/>
                </a:lnTo>
                <a:lnTo>
                  <a:pt x="1560566" y="152882"/>
                </a:lnTo>
                <a:lnTo>
                  <a:pt x="1578063" y="145618"/>
                </a:lnTo>
                <a:lnTo>
                  <a:pt x="1578940" y="133070"/>
                </a:lnTo>
                <a:lnTo>
                  <a:pt x="1555610" y="106235"/>
                </a:lnTo>
                <a:lnTo>
                  <a:pt x="1480362" y="100965"/>
                </a:lnTo>
                <a:close/>
              </a:path>
              <a:path w="2897504" h="401319">
                <a:moveTo>
                  <a:pt x="1560566" y="152882"/>
                </a:moveTo>
                <a:lnTo>
                  <a:pt x="1501927" y="152882"/>
                </a:lnTo>
                <a:lnTo>
                  <a:pt x="1527009" y="154647"/>
                </a:lnTo>
                <a:lnTo>
                  <a:pt x="1526133" y="167182"/>
                </a:lnTo>
                <a:lnTo>
                  <a:pt x="1551901" y="156387"/>
                </a:lnTo>
                <a:lnTo>
                  <a:pt x="1552122" y="156387"/>
                </a:lnTo>
                <a:lnTo>
                  <a:pt x="1560566" y="152882"/>
                </a:lnTo>
                <a:close/>
              </a:path>
              <a:path w="2897504" h="401319">
                <a:moveTo>
                  <a:pt x="1552122" y="156387"/>
                </a:moveTo>
                <a:lnTo>
                  <a:pt x="1551901" y="156387"/>
                </a:lnTo>
                <a:lnTo>
                  <a:pt x="1552092" y="156400"/>
                </a:lnTo>
                <a:close/>
              </a:path>
              <a:path w="2897504" h="401319">
                <a:moveTo>
                  <a:pt x="1658988" y="113474"/>
                </a:moveTo>
                <a:lnTo>
                  <a:pt x="1652841" y="201269"/>
                </a:lnTo>
                <a:lnTo>
                  <a:pt x="1687829" y="241528"/>
                </a:lnTo>
                <a:lnTo>
                  <a:pt x="1682559" y="316788"/>
                </a:lnTo>
                <a:lnTo>
                  <a:pt x="1732724" y="320306"/>
                </a:lnTo>
                <a:lnTo>
                  <a:pt x="1737994" y="245046"/>
                </a:lnTo>
                <a:lnTo>
                  <a:pt x="1751418" y="233387"/>
                </a:lnTo>
                <a:lnTo>
                  <a:pt x="1764639" y="221703"/>
                </a:lnTo>
                <a:lnTo>
                  <a:pt x="1764857" y="221703"/>
                </a:lnTo>
                <a:lnTo>
                  <a:pt x="1778266" y="210057"/>
                </a:lnTo>
                <a:lnTo>
                  <a:pt x="1779390" y="194005"/>
                </a:lnTo>
                <a:lnTo>
                  <a:pt x="1728977" y="194005"/>
                </a:lnTo>
                <a:lnTo>
                  <a:pt x="1703882" y="192239"/>
                </a:lnTo>
                <a:lnTo>
                  <a:pt x="1708277" y="129527"/>
                </a:lnTo>
                <a:lnTo>
                  <a:pt x="1684070" y="115227"/>
                </a:lnTo>
                <a:lnTo>
                  <a:pt x="1658988" y="113474"/>
                </a:lnTo>
                <a:close/>
              </a:path>
              <a:path w="2897504" h="401319">
                <a:moveTo>
                  <a:pt x="1759330" y="120510"/>
                </a:moveTo>
                <a:lnTo>
                  <a:pt x="1733359" y="131292"/>
                </a:lnTo>
                <a:lnTo>
                  <a:pt x="1728977" y="194005"/>
                </a:lnTo>
                <a:lnTo>
                  <a:pt x="1779390" y="194005"/>
                </a:lnTo>
                <a:lnTo>
                  <a:pt x="1784413" y="122262"/>
                </a:lnTo>
                <a:lnTo>
                  <a:pt x="1759330" y="120510"/>
                </a:lnTo>
                <a:close/>
              </a:path>
              <a:path w="2897504" h="401319">
                <a:moveTo>
                  <a:pt x="1836102" y="125882"/>
                </a:moveTo>
                <a:lnTo>
                  <a:pt x="1809254" y="149212"/>
                </a:lnTo>
                <a:lnTo>
                  <a:pt x="1798713" y="299720"/>
                </a:lnTo>
                <a:lnTo>
                  <a:pt x="1822043" y="326555"/>
                </a:lnTo>
                <a:lnTo>
                  <a:pt x="1897303" y="331825"/>
                </a:lnTo>
                <a:lnTo>
                  <a:pt x="1924138" y="308508"/>
                </a:lnTo>
                <a:lnTo>
                  <a:pt x="1926141" y="279907"/>
                </a:lnTo>
                <a:lnTo>
                  <a:pt x="1875726" y="279907"/>
                </a:lnTo>
                <a:lnTo>
                  <a:pt x="1850643" y="278142"/>
                </a:lnTo>
                <a:lnTo>
                  <a:pt x="1857667" y="177812"/>
                </a:lnTo>
                <a:lnTo>
                  <a:pt x="1933292" y="177812"/>
                </a:lnTo>
                <a:lnTo>
                  <a:pt x="1934679" y="158000"/>
                </a:lnTo>
                <a:lnTo>
                  <a:pt x="1911350" y="131152"/>
                </a:lnTo>
                <a:lnTo>
                  <a:pt x="1836102" y="125882"/>
                </a:lnTo>
                <a:close/>
              </a:path>
              <a:path w="2897504" h="401319">
                <a:moveTo>
                  <a:pt x="1933292" y="177812"/>
                </a:moveTo>
                <a:lnTo>
                  <a:pt x="1857667" y="177812"/>
                </a:lnTo>
                <a:lnTo>
                  <a:pt x="1882762" y="179565"/>
                </a:lnTo>
                <a:lnTo>
                  <a:pt x="1875726" y="279907"/>
                </a:lnTo>
                <a:lnTo>
                  <a:pt x="1926141" y="279907"/>
                </a:lnTo>
                <a:lnTo>
                  <a:pt x="1933292" y="177812"/>
                </a:lnTo>
                <a:close/>
              </a:path>
              <a:path w="2897504" h="401319">
                <a:moveTo>
                  <a:pt x="1963039" y="134772"/>
                </a:moveTo>
                <a:lnTo>
                  <a:pt x="1950745" y="310362"/>
                </a:lnTo>
                <a:lnTo>
                  <a:pt x="1974075" y="337210"/>
                </a:lnTo>
                <a:lnTo>
                  <a:pt x="2049322" y="342480"/>
                </a:lnTo>
                <a:lnTo>
                  <a:pt x="2076170" y="319150"/>
                </a:lnTo>
                <a:lnTo>
                  <a:pt x="2078173" y="290550"/>
                </a:lnTo>
                <a:lnTo>
                  <a:pt x="2027758" y="290550"/>
                </a:lnTo>
                <a:lnTo>
                  <a:pt x="2002675" y="288798"/>
                </a:lnTo>
                <a:lnTo>
                  <a:pt x="2012340" y="150837"/>
                </a:lnTo>
                <a:lnTo>
                  <a:pt x="1988134" y="136537"/>
                </a:lnTo>
                <a:lnTo>
                  <a:pt x="1963039" y="134772"/>
                </a:lnTo>
                <a:close/>
              </a:path>
              <a:path w="2897504" h="401319">
                <a:moveTo>
                  <a:pt x="2063381" y="141808"/>
                </a:moveTo>
                <a:lnTo>
                  <a:pt x="2037422" y="152590"/>
                </a:lnTo>
                <a:lnTo>
                  <a:pt x="2027758" y="290550"/>
                </a:lnTo>
                <a:lnTo>
                  <a:pt x="2078173" y="290550"/>
                </a:lnTo>
                <a:lnTo>
                  <a:pt x="2088464" y="143560"/>
                </a:lnTo>
                <a:lnTo>
                  <a:pt x="2063381" y="141808"/>
                </a:lnTo>
                <a:close/>
              </a:path>
              <a:path w="2897504" h="401319">
                <a:moveTo>
                  <a:pt x="2227125" y="274358"/>
                </a:moveTo>
                <a:lnTo>
                  <a:pt x="2156460" y="274358"/>
                </a:lnTo>
                <a:lnTo>
                  <a:pt x="2181542" y="276123"/>
                </a:lnTo>
                <a:lnTo>
                  <a:pt x="2176272" y="351370"/>
                </a:lnTo>
                <a:lnTo>
                  <a:pt x="2226437" y="354888"/>
                </a:lnTo>
                <a:lnTo>
                  <a:pt x="2231707" y="279628"/>
                </a:lnTo>
                <a:lnTo>
                  <a:pt x="2227125" y="274358"/>
                </a:lnTo>
                <a:close/>
              </a:path>
              <a:path w="2897504" h="401319">
                <a:moveTo>
                  <a:pt x="2115070" y="145427"/>
                </a:moveTo>
                <a:lnTo>
                  <a:pt x="2101011" y="346100"/>
                </a:lnTo>
                <a:lnTo>
                  <a:pt x="2126094" y="347852"/>
                </a:lnTo>
                <a:lnTo>
                  <a:pt x="2152065" y="337070"/>
                </a:lnTo>
                <a:lnTo>
                  <a:pt x="2156460" y="274358"/>
                </a:lnTo>
                <a:lnTo>
                  <a:pt x="2227125" y="274358"/>
                </a:lnTo>
                <a:lnTo>
                  <a:pt x="2208377" y="252793"/>
                </a:lnTo>
                <a:lnTo>
                  <a:pt x="2235225" y="229463"/>
                </a:lnTo>
                <a:lnTo>
                  <a:pt x="2235472" y="225945"/>
                </a:lnTo>
                <a:lnTo>
                  <a:pt x="2185060" y="225945"/>
                </a:lnTo>
                <a:lnTo>
                  <a:pt x="2159965" y="224193"/>
                </a:lnTo>
                <a:lnTo>
                  <a:pt x="2161730" y="199110"/>
                </a:lnTo>
                <a:lnTo>
                  <a:pt x="2237353" y="199110"/>
                </a:lnTo>
                <a:lnTo>
                  <a:pt x="2238743" y="179298"/>
                </a:lnTo>
                <a:lnTo>
                  <a:pt x="2215413" y="152450"/>
                </a:lnTo>
                <a:lnTo>
                  <a:pt x="2115070" y="145427"/>
                </a:lnTo>
                <a:close/>
              </a:path>
              <a:path w="2897504" h="401319">
                <a:moveTo>
                  <a:pt x="2237353" y="199110"/>
                </a:moveTo>
                <a:lnTo>
                  <a:pt x="2161730" y="199110"/>
                </a:lnTo>
                <a:lnTo>
                  <a:pt x="2186813" y="200863"/>
                </a:lnTo>
                <a:lnTo>
                  <a:pt x="2185060" y="225945"/>
                </a:lnTo>
                <a:lnTo>
                  <a:pt x="2235472" y="225945"/>
                </a:lnTo>
                <a:lnTo>
                  <a:pt x="2237353" y="199110"/>
                </a:lnTo>
                <a:close/>
              </a:path>
              <a:path w="2897504" h="401319">
                <a:moveTo>
                  <a:pt x="2315743" y="159486"/>
                </a:moveTo>
                <a:lnTo>
                  <a:pt x="2301684" y="360159"/>
                </a:lnTo>
                <a:lnTo>
                  <a:pt x="2427109" y="368947"/>
                </a:lnTo>
                <a:lnTo>
                  <a:pt x="2430875" y="315264"/>
                </a:lnTo>
                <a:lnTo>
                  <a:pt x="2380462" y="315264"/>
                </a:lnTo>
                <a:lnTo>
                  <a:pt x="2355380" y="313499"/>
                </a:lnTo>
                <a:lnTo>
                  <a:pt x="2365921" y="162991"/>
                </a:lnTo>
                <a:lnTo>
                  <a:pt x="2315743" y="159486"/>
                </a:lnTo>
                <a:close/>
              </a:path>
              <a:path w="2897504" h="401319">
                <a:moveTo>
                  <a:pt x="2433269" y="281152"/>
                </a:moveTo>
                <a:lnTo>
                  <a:pt x="2381338" y="302717"/>
                </a:lnTo>
                <a:lnTo>
                  <a:pt x="2380462" y="315264"/>
                </a:lnTo>
                <a:lnTo>
                  <a:pt x="2430875" y="315264"/>
                </a:lnTo>
                <a:lnTo>
                  <a:pt x="2433269" y="281152"/>
                </a:lnTo>
                <a:close/>
              </a:path>
              <a:path w="2897504" h="401319">
                <a:moveTo>
                  <a:pt x="2492857" y="171894"/>
                </a:moveTo>
                <a:lnTo>
                  <a:pt x="2466022" y="195211"/>
                </a:lnTo>
                <a:lnTo>
                  <a:pt x="2455481" y="345719"/>
                </a:lnTo>
                <a:lnTo>
                  <a:pt x="2478798" y="372567"/>
                </a:lnTo>
                <a:lnTo>
                  <a:pt x="2554058" y="377837"/>
                </a:lnTo>
                <a:lnTo>
                  <a:pt x="2580893" y="354507"/>
                </a:lnTo>
                <a:lnTo>
                  <a:pt x="2582899" y="325907"/>
                </a:lnTo>
                <a:lnTo>
                  <a:pt x="2532481" y="325907"/>
                </a:lnTo>
                <a:lnTo>
                  <a:pt x="2507399" y="324154"/>
                </a:lnTo>
                <a:lnTo>
                  <a:pt x="2514434" y="223812"/>
                </a:lnTo>
                <a:lnTo>
                  <a:pt x="2590058" y="223812"/>
                </a:lnTo>
                <a:lnTo>
                  <a:pt x="2591447" y="204000"/>
                </a:lnTo>
                <a:lnTo>
                  <a:pt x="2568117" y="177165"/>
                </a:lnTo>
                <a:lnTo>
                  <a:pt x="2492857" y="171894"/>
                </a:lnTo>
                <a:close/>
              </a:path>
              <a:path w="2897504" h="401319">
                <a:moveTo>
                  <a:pt x="2590058" y="223812"/>
                </a:moveTo>
                <a:lnTo>
                  <a:pt x="2514434" y="223812"/>
                </a:lnTo>
                <a:lnTo>
                  <a:pt x="2539517" y="225577"/>
                </a:lnTo>
                <a:lnTo>
                  <a:pt x="2532481" y="325907"/>
                </a:lnTo>
                <a:lnTo>
                  <a:pt x="2582899" y="325907"/>
                </a:lnTo>
                <a:lnTo>
                  <a:pt x="2590058" y="223812"/>
                </a:lnTo>
                <a:close/>
              </a:path>
              <a:path w="2897504" h="401319">
                <a:moveTo>
                  <a:pt x="2619806" y="180784"/>
                </a:moveTo>
                <a:lnTo>
                  <a:pt x="2614536" y="256031"/>
                </a:lnTo>
                <a:lnTo>
                  <a:pt x="2668460" y="385851"/>
                </a:lnTo>
                <a:lnTo>
                  <a:pt x="2727729" y="285508"/>
                </a:lnTo>
                <a:lnTo>
                  <a:pt x="2675483" y="285508"/>
                </a:lnTo>
                <a:lnTo>
                  <a:pt x="2664688" y="259740"/>
                </a:lnTo>
                <a:lnTo>
                  <a:pt x="2669095" y="196837"/>
                </a:lnTo>
                <a:lnTo>
                  <a:pt x="2644889" y="182537"/>
                </a:lnTo>
                <a:lnTo>
                  <a:pt x="2619806" y="180784"/>
                </a:lnTo>
                <a:close/>
              </a:path>
              <a:path w="2897504" h="401319">
                <a:moveTo>
                  <a:pt x="2720136" y="187807"/>
                </a:moveTo>
                <a:lnTo>
                  <a:pt x="2694178" y="198602"/>
                </a:lnTo>
                <a:lnTo>
                  <a:pt x="2689771" y="261505"/>
                </a:lnTo>
                <a:lnTo>
                  <a:pt x="2675483" y="285508"/>
                </a:lnTo>
                <a:lnTo>
                  <a:pt x="2727729" y="285508"/>
                </a:lnTo>
                <a:lnTo>
                  <a:pt x="2739948" y="264820"/>
                </a:lnTo>
                <a:lnTo>
                  <a:pt x="2745231" y="189572"/>
                </a:lnTo>
                <a:lnTo>
                  <a:pt x="2720136" y="187807"/>
                </a:lnTo>
                <a:close/>
              </a:path>
              <a:path w="2897504" h="401319">
                <a:moveTo>
                  <a:pt x="2771825" y="191427"/>
                </a:moveTo>
                <a:lnTo>
                  <a:pt x="2757779" y="392112"/>
                </a:lnTo>
                <a:lnTo>
                  <a:pt x="2883192" y="400900"/>
                </a:lnTo>
                <a:lnTo>
                  <a:pt x="2885833" y="363270"/>
                </a:lnTo>
                <a:lnTo>
                  <a:pt x="2861627" y="348970"/>
                </a:lnTo>
                <a:lnTo>
                  <a:pt x="2811462" y="345452"/>
                </a:lnTo>
                <a:lnTo>
                  <a:pt x="2813215" y="320370"/>
                </a:lnTo>
                <a:lnTo>
                  <a:pt x="2863627" y="320370"/>
                </a:lnTo>
                <a:lnTo>
                  <a:pt x="2866021" y="286257"/>
                </a:lnTo>
                <a:lnTo>
                  <a:pt x="2841815" y="271957"/>
                </a:lnTo>
                <a:lnTo>
                  <a:pt x="2816732" y="270205"/>
                </a:lnTo>
                <a:lnTo>
                  <a:pt x="2818485" y="245122"/>
                </a:lnTo>
                <a:lnTo>
                  <a:pt x="2877093" y="245122"/>
                </a:lnTo>
                <a:lnTo>
                  <a:pt x="2894622" y="237845"/>
                </a:lnTo>
                <a:lnTo>
                  <a:pt x="2897250" y="200215"/>
                </a:lnTo>
                <a:lnTo>
                  <a:pt x="2771825" y="191427"/>
                </a:lnTo>
                <a:close/>
              </a:path>
              <a:path w="2897504" h="401319">
                <a:moveTo>
                  <a:pt x="2863627" y="320370"/>
                </a:moveTo>
                <a:lnTo>
                  <a:pt x="2813215" y="320370"/>
                </a:lnTo>
                <a:lnTo>
                  <a:pt x="2863380" y="323888"/>
                </a:lnTo>
                <a:lnTo>
                  <a:pt x="2863627" y="320370"/>
                </a:lnTo>
                <a:close/>
              </a:path>
              <a:path w="2897504" h="401319">
                <a:moveTo>
                  <a:pt x="2877093" y="245122"/>
                </a:moveTo>
                <a:lnTo>
                  <a:pt x="2818485" y="245122"/>
                </a:lnTo>
                <a:lnTo>
                  <a:pt x="2868650" y="248627"/>
                </a:lnTo>
                <a:lnTo>
                  <a:pt x="2877093" y="245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276489"/>
            <a:ext cx="3427729" cy="54730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415" dirty="0">
                <a:latin typeface="Arial"/>
                <a:cs typeface="Arial"/>
              </a:rPr>
              <a:t>Lord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385" dirty="0">
                <a:latin typeface="Arial"/>
                <a:cs typeface="Arial"/>
              </a:rPr>
              <a:t>Byron</a:t>
            </a:r>
            <a:endParaRPr sz="1550">
              <a:latin typeface="Arial"/>
              <a:cs typeface="Arial"/>
            </a:endParaRPr>
          </a:p>
          <a:p>
            <a:pPr marL="12700" marR="401320">
              <a:lnSpc>
                <a:spcPct val="105000"/>
              </a:lnSpc>
              <a:spcBef>
                <a:spcPts val="1935"/>
              </a:spcBef>
            </a:pPr>
            <a:r>
              <a:rPr sz="1550" spc="-30" dirty="0">
                <a:latin typeface="Trebuchet MS"/>
                <a:cs typeface="Trebuchet MS"/>
              </a:rPr>
              <a:t>She </a:t>
            </a:r>
            <a:r>
              <a:rPr sz="1550" spc="-45" dirty="0">
                <a:latin typeface="Trebuchet MS"/>
                <a:cs typeface="Trebuchet MS"/>
              </a:rPr>
              <a:t>walks </a:t>
            </a:r>
            <a:r>
              <a:rPr sz="1550" spc="-50" dirty="0">
                <a:latin typeface="Trebuchet MS"/>
                <a:cs typeface="Trebuchet MS"/>
              </a:rPr>
              <a:t>in </a:t>
            </a:r>
            <a:r>
              <a:rPr sz="1550" spc="-65" dirty="0">
                <a:latin typeface="Trebuchet MS"/>
                <a:cs typeface="Trebuchet MS"/>
              </a:rPr>
              <a:t>beauty, </a:t>
            </a:r>
            <a:r>
              <a:rPr sz="1550" spc="-75" dirty="0">
                <a:latin typeface="Trebuchet MS"/>
                <a:cs typeface="Trebuchet MS"/>
              </a:rPr>
              <a:t>like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night  </a:t>
            </a:r>
            <a:r>
              <a:rPr sz="1550" spc="-40" dirty="0">
                <a:latin typeface="Trebuchet MS"/>
                <a:cs typeface="Trebuchet MS"/>
              </a:rPr>
              <a:t>Of </a:t>
            </a:r>
            <a:r>
              <a:rPr sz="1550" spc="-45" dirty="0">
                <a:latin typeface="Trebuchet MS"/>
                <a:cs typeface="Trebuchet MS"/>
              </a:rPr>
              <a:t>cloudless </a:t>
            </a:r>
            <a:r>
              <a:rPr sz="1550" spc="-60" dirty="0">
                <a:latin typeface="Trebuchet MS"/>
                <a:cs typeface="Trebuchet MS"/>
              </a:rPr>
              <a:t>climes </a:t>
            </a:r>
            <a:r>
              <a:rPr sz="1550" spc="-35" dirty="0">
                <a:latin typeface="Trebuchet MS"/>
                <a:cs typeface="Trebuchet MS"/>
              </a:rPr>
              <a:t>and </a:t>
            </a:r>
            <a:r>
              <a:rPr sz="1550" spc="-50" dirty="0">
                <a:latin typeface="Trebuchet MS"/>
                <a:cs typeface="Trebuchet MS"/>
              </a:rPr>
              <a:t>starry </a:t>
            </a:r>
            <a:r>
              <a:rPr sz="1550" spc="-60" dirty="0">
                <a:latin typeface="Trebuchet MS"/>
                <a:cs typeface="Trebuchet MS"/>
              </a:rPr>
              <a:t>skies;  </a:t>
            </a:r>
            <a:r>
              <a:rPr sz="1550" spc="-1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all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that's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best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dark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bright  </a:t>
            </a:r>
            <a:r>
              <a:rPr sz="1550" spc="15" dirty="0">
                <a:latin typeface="Trebuchet MS"/>
                <a:cs typeface="Trebuchet MS"/>
              </a:rPr>
              <a:t>Meet </a:t>
            </a:r>
            <a:r>
              <a:rPr sz="1550" spc="-50" dirty="0">
                <a:latin typeface="Trebuchet MS"/>
                <a:cs typeface="Trebuchet MS"/>
              </a:rPr>
              <a:t>in </a:t>
            </a:r>
            <a:r>
              <a:rPr sz="1550" spc="-40" dirty="0">
                <a:latin typeface="Trebuchet MS"/>
                <a:cs typeface="Trebuchet MS"/>
              </a:rPr>
              <a:t>her </a:t>
            </a:r>
            <a:r>
              <a:rPr sz="1550" spc="-55" dirty="0">
                <a:latin typeface="Trebuchet MS"/>
                <a:cs typeface="Trebuchet MS"/>
              </a:rPr>
              <a:t>aspect </a:t>
            </a:r>
            <a:r>
              <a:rPr sz="1550" spc="-35" dirty="0">
                <a:latin typeface="Trebuchet MS"/>
                <a:cs typeface="Trebuchet MS"/>
              </a:rPr>
              <a:t>and </a:t>
            </a:r>
            <a:r>
              <a:rPr sz="1550" spc="-40" dirty="0">
                <a:latin typeface="Trebuchet MS"/>
                <a:cs typeface="Trebuchet MS"/>
              </a:rPr>
              <a:t>her </a:t>
            </a:r>
            <a:r>
              <a:rPr sz="1550" spc="-60" dirty="0">
                <a:latin typeface="Trebuchet MS"/>
                <a:cs typeface="Trebuchet MS"/>
              </a:rPr>
              <a:t>eyes:  </a:t>
            </a:r>
            <a:r>
              <a:rPr sz="1550" spc="-40" dirty="0">
                <a:latin typeface="Trebuchet MS"/>
                <a:cs typeface="Trebuchet MS"/>
              </a:rPr>
              <a:t>Thus </a:t>
            </a:r>
            <a:r>
              <a:rPr sz="1550" spc="-45" dirty="0">
                <a:latin typeface="Trebuchet MS"/>
                <a:cs typeface="Trebuchet MS"/>
              </a:rPr>
              <a:t>mellowed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that </a:t>
            </a:r>
            <a:r>
              <a:rPr sz="1550" spc="-45" dirty="0">
                <a:latin typeface="Trebuchet MS"/>
                <a:cs typeface="Trebuchet MS"/>
              </a:rPr>
              <a:t>tender </a:t>
            </a:r>
            <a:r>
              <a:rPr sz="1550" spc="-60" dirty="0">
                <a:latin typeface="Trebuchet MS"/>
                <a:cs typeface="Trebuchet MS"/>
              </a:rPr>
              <a:t>light  </a:t>
            </a:r>
            <a:r>
              <a:rPr sz="1550" spc="-20" dirty="0">
                <a:latin typeface="Trebuchet MS"/>
                <a:cs typeface="Trebuchet MS"/>
              </a:rPr>
              <a:t>Which</a:t>
            </a:r>
            <a:r>
              <a:rPr sz="1550" spc="-35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heaven to </a:t>
            </a:r>
            <a:r>
              <a:rPr sz="1550" spc="-35" dirty="0">
                <a:latin typeface="Trebuchet MS"/>
                <a:cs typeface="Trebuchet MS"/>
              </a:rPr>
              <a:t>gaudy </a:t>
            </a:r>
            <a:r>
              <a:rPr sz="1550" spc="-45" dirty="0">
                <a:latin typeface="Trebuchet MS"/>
                <a:cs typeface="Trebuchet MS"/>
              </a:rPr>
              <a:t>day </a:t>
            </a:r>
            <a:r>
              <a:rPr sz="1550" spc="-60" dirty="0">
                <a:latin typeface="Trebuchet MS"/>
                <a:cs typeface="Trebuchet MS"/>
              </a:rPr>
              <a:t>denies.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74955" algn="just">
              <a:lnSpc>
                <a:spcPct val="104500"/>
              </a:lnSpc>
            </a:pPr>
            <a:r>
              <a:rPr sz="1550" spc="-20" dirty="0">
                <a:latin typeface="Trebuchet MS"/>
                <a:cs typeface="Trebuchet MS"/>
              </a:rPr>
              <a:t>One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shade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more,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one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ray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less,  </a:t>
            </a:r>
            <a:r>
              <a:rPr sz="1550" spc="-35" dirty="0">
                <a:latin typeface="Trebuchet MS"/>
                <a:cs typeface="Trebuchet MS"/>
              </a:rPr>
              <a:t>Had </a:t>
            </a:r>
            <a:r>
              <a:rPr sz="1550" spc="-65" dirty="0">
                <a:latin typeface="Trebuchet MS"/>
                <a:cs typeface="Trebuchet MS"/>
              </a:rPr>
              <a:t>half </a:t>
            </a:r>
            <a:r>
              <a:rPr sz="1550" spc="-50" dirty="0">
                <a:latin typeface="Trebuchet MS"/>
                <a:cs typeface="Trebuchet MS"/>
              </a:rPr>
              <a:t>impaired the </a:t>
            </a:r>
            <a:r>
              <a:rPr sz="1550" spc="-40" dirty="0">
                <a:latin typeface="Trebuchet MS"/>
                <a:cs typeface="Trebuchet MS"/>
              </a:rPr>
              <a:t>nameless</a:t>
            </a:r>
            <a:r>
              <a:rPr sz="1550" spc="-31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grace  </a:t>
            </a:r>
            <a:r>
              <a:rPr sz="1550" spc="-20" dirty="0">
                <a:latin typeface="Trebuchet MS"/>
                <a:cs typeface="Trebuchet MS"/>
              </a:rPr>
              <a:t>Which </a:t>
            </a:r>
            <a:r>
              <a:rPr sz="1550" spc="-35" dirty="0">
                <a:latin typeface="Trebuchet MS"/>
                <a:cs typeface="Trebuchet MS"/>
              </a:rPr>
              <a:t>waves</a:t>
            </a:r>
            <a:r>
              <a:rPr sz="1550" spc="-35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 every </a:t>
            </a:r>
            <a:r>
              <a:rPr sz="1550" spc="-45" dirty="0">
                <a:latin typeface="Trebuchet MS"/>
                <a:cs typeface="Trebuchet MS"/>
              </a:rPr>
              <a:t>raven </a:t>
            </a:r>
            <a:r>
              <a:rPr sz="1550" spc="-60" dirty="0">
                <a:latin typeface="Trebuchet MS"/>
                <a:cs typeface="Trebuchet MS"/>
              </a:rPr>
              <a:t>tress,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0" dirty="0">
                <a:latin typeface="Trebuchet MS"/>
                <a:cs typeface="Trebuchet MS"/>
              </a:rPr>
              <a:t>Or </a:t>
            </a:r>
            <a:r>
              <a:rPr sz="1550" spc="-55" dirty="0">
                <a:latin typeface="Trebuchet MS"/>
                <a:cs typeface="Trebuchet MS"/>
              </a:rPr>
              <a:t>softly </a:t>
            </a:r>
            <a:r>
              <a:rPr sz="1550" spc="-50" dirty="0">
                <a:latin typeface="Trebuchet MS"/>
                <a:cs typeface="Trebuchet MS"/>
              </a:rPr>
              <a:t>lightens </a:t>
            </a:r>
            <a:r>
              <a:rPr sz="1550" dirty="0">
                <a:latin typeface="Trebuchet MS"/>
                <a:cs typeface="Trebuchet MS"/>
              </a:rPr>
              <a:t>o'er</a:t>
            </a:r>
            <a:r>
              <a:rPr sz="1550" spc="-34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her </a:t>
            </a:r>
            <a:r>
              <a:rPr sz="1550" spc="-90" dirty="0">
                <a:latin typeface="Trebuchet MS"/>
                <a:cs typeface="Trebuchet MS"/>
              </a:rPr>
              <a:t>face;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4500"/>
              </a:lnSpc>
            </a:pPr>
            <a:r>
              <a:rPr sz="1550" spc="-15" dirty="0">
                <a:latin typeface="Trebuchet MS"/>
                <a:cs typeface="Trebuchet MS"/>
              </a:rPr>
              <a:t>Where </a:t>
            </a:r>
            <a:r>
              <a:rPr sz="1550" spc="-30" dirty="0">
                <a:latin typeface="Trebuchet MS"/>
                <a:cs typeface="Trebuchet MS"/>
              </a:rPr>
              <a:t>thoughts </a:t>
            </a:r>
            <a:r>
              <a:rPr sz="1550" spc="-45" dirty="0">
                <a:latin typeface="Trebuchet MS"/>
                <a:cs typeface="Trebuchet MS"/>
              </a:rPr>
              <a:t>serenely sweet </a:t>
            </a:r>
            <a:r>
              <a:rPr sz="1550" spc="-40" dirty="0">
                <a:latin typeface="Trebuchet MS"/>
                <a:cs typeface="Trebuchet MS"/>
              </a:rPr>
              <a:t>express  </a:t>
            </a:r>
            <a:r>
              <a:rPr sz="1550" spc="-15" dirty="0">
                <a:latin typeface="Trebuchet MS"/>
                <a:cs typeface="Trebuchet MS"/>
              </a:rPr>
              <a:t>How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pure,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how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dear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their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dwelling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place.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07645">
              <a:lnSpc>
                <a:spcPct val="105800"/>
              </a:lnSpc>
            </a:pPr>
            <a:r>
              <a:rPr sz="1550" spc="-1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" dirty="0">
                <a:latin typeface="Trebuchet MS"/>
                <a:cs typeface="Trebuchet MS"/>
              </a:rPr>
              <a:t>on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cheek,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o'er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brow,  </a:t>
            </a:r>
            <a:r>
              <a:rPr sz="1550" spc="-5" dirty="0">
                <a:latin typeface="Trebuchet MS"/>
                <a:cs typeface="Trebuchet MS"/>
              </a:rPr>
              <a:t>So </a:t>
            </a:r>
            <a:r>
              <a:rPr sz="1550" spc="-70" dirty="0">
                <a:latin typeface="Trebuchet MS"/>
                <a:cs typeface="Trebuchet MS"/>
              </a:rPr>
              <a:t>soft, </a:t>
            </a:r>
            <a:r>
              <a:rPr sz="1550" dirty="0">
                <a:latin typeface="Trebuchet MS"/>
                <a:cs typeface="Trebuchet MS"/>
              </a:rPr>
              <a:t>so</a:t>
            </a:r>
            <a:r>
              <a:rPr sz="1550" spc="-315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calm, </a:t>
            </a:r>
            <a:r>
              <a:rPr sz="1550" spc="-60" dirty="0">
                <a:latin typeface="Trebuchet MS"/>
                <a:cs typeface="Trebuchet MS"/>
              </a:rPr>
              <a:t>yet </a:t>
            </a:r>
            <a:r>
              <a:rPr sz="1550" spc="-55" dirty="0">
                <a:latin typeface="Trebuchet MS"/>
                <a:cs typeface="Trebuchet MS"/>
              </a:rPr>
              <a:t>eloquent,</a:t>
            </a:r>
            <a:endParaRPr sz="1550">
              <a:latin typeface="Trebuchet MS"/>
              <a:cs typeface="Trebuchet MS"/>
            </a:endParaRPr>
          </a:p>
          <a:p>
            <a:pPr marL="12700" marR="142240">
              <a:lnSpc>
                <a:spcPct val="104500"/>
              </a:lnSpc>
            </a:pPr>
            <a:r>
              <a:rPr sz="1550" spc="-65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smiles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win,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tints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glow,  </a:t>
            </a:r>
            <a:r>
              <a:rPr sz="1550" spc="-35" dirty="0">
                <a:latin typeface="Trebuchet MS"/>
                <a:cs typeface="Trebuchet MS"/>
              </a:rPr>
              <a:t>But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tell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days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goodness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spent,</a:t>
            </a:r>
            <a:endParaRPr sz="1550">
              <a:latin typeface="Trebuchet MS"/>
              <a:cs typeface="Trebuchet MS"/>
            </a:endParaRPr>
          </a:p>
          <a:p>
            <a:pPr marL="12700" marR="808355">
              <a:lnSpc>
                <a:spcPct val="104500"/>
              </a:lnSpc>
              <a:spcBef>
                <a:spcPts val="25"/>
              </a:spcBef>
            </a:pPr>
            <a:r>
              <a:rPr sz="1550" dirty="0">
                <a:latin typeface="Trebuchet MS"/>
                <a:cs typeface="Trebuchet MS"/>
              </a:rPr>
              <a:t>A</a:t>
            </a:r>
            <a:r>
              <a:rPr sz="1550" spc="-34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mind </a:t>
            </a:r>
            <a:r>
              <a:rPr sz="1550" spc="-70" dirty="0">
                <a:latin typeface="Trebuchet MS"/>
                <a:cs typeface="Trebuchet MS"/>
              </a:rPr>
              <a:t>at </a:t>
            </a:r>
            <a:r>
              <a:rPr sz="1550" spc="-60" dirty="0">
                <a:latin typeface="Trebuchet MS"/>
                <a:cs typeface="Trebuchet MS"/>
              </a:rPr>
              <a:t>peace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80" dirty="0">
                <a:latin typeface="Trebuchet MS"/>
                <a:cs typeface="Trebuchet MS"/>
              </a:rPr>
              <a:t>all </a:t>
            </a:r>
            <a:r>
              <a:rPr sz="1550" spc="-60" dirty="0">
                <a:latin typeface="Trebuchet MS"/>
                <a:cs typeface="Trebuchet MS"/>
              </a:rPr>
              <a:t>below,  </a:t>
            </a:r>
            <a:r>
              <a:rPr sz="1550" dirty="0">
                <a:latin typeface="Trebuchet MS"/>
                <a:cs typeface="Trebuchet MS"/>
              </a:rPr>
              <a:t>A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heart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whose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love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innocent!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6833501"/>
            <a:ext cx="6998334" cy="241427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0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3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0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9012816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1"/>
                </a:moveTo>
                <a:lnTo>
                  <a:pt x="566927" y="164591"/>
                </a:lnTo>
                <a:lnTo>
                  <a:pt x="566927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0481" y="705484"/>
            <a:ext cx="1438668" cy="2649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9150" y="705484"/>
            <a:ext cx="3190971" cy="1733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0481" y="705485"/>
            <a:ext cx="4629640" cy="450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0481" y="3355085"/>
            <a:ext cx="3418573" cy="1856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9054" y="2561704"/>
            <a:ext cx="1211066" cy="2649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0667" y="2754795"/>
            <a:ext cx="25517" cy="578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6156" y="2754795"/>
            <a:ext cx="3355644" cy="147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0667" y="2754797"/>
            <a:ext cx="3381133" cy="726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0667" y="3333346"/>
            <a:ext cx="3355645" cy="147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312" y="2902638"/>
            <a:ext cx="25488" cy="5785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4378" y="2847860"/>
            <a:ext cx="2618105" cy="313690"/>
          </a:xfrm>
          <a:custGeom>
            <a:avLst/>
            <a:gdLst/>
            <a:ahLst/>
            <a:cxnLst/>
            <a:rect l="l" t="t" r="r" b="b"/>
            <a:pathLst>
              <a:path w="2618104" h="313689">
                <a:moveTo>
                  <a:pt x="51892" y="139268"/>
                </a:moveTo>
                <a:lnTo>
                  <a:pt x="546" y="162178"/>
                </a:lnTo>
                <a:lnTo>
                  <a:pt x="0" y="174739"/>
                </a:lnTo>
                <a:lnTo>
                  <a:pt x="24002" y="200964"/>
                </a:lnTo>
                <a:lnTo>
                  <a:pt x="99377" y="204292"/>
                </a:lnTo>
                <a:lnTo>
                  <a:pt x="125602" y="180276"/>
                </a:lnTo>
                <a:lnTo>
                  <a:pt x="126805" y="152933"/>
                </a:lnTo>
                <a:lnTo>
                  <a:pt x="76466" y="152933"/>
                </a:lnTo>
                <a:lnTo>
                  <a:pt x="51346" y="151828"/>
                </a:lnTo>
                <a:lnTo>
                  <a:pt x="51892" y="139268"/>
                </a:lnTo>
                <a:close/>
              </a:path>
              <a:path w="2618104" h="313689">
                <a:moveTo>
                  <a:pt x="32867" y="0"/>
                </a:moveTo>
                <a:lnTo>
                  <a:pt x="6642" y="24015"/>
                </a:lnTo>
                <a:lnTo>
                  <a:pt x="3314" y="99377"/>
                </a:lnTo>
                <a:lnTo>
                  <a:pt x="27330" y="125602"/>
                </a:lnTo>
                <a:lnTo>
                  <a:pt x="77571" y="127812"/>
                </a:lnTo>
                <a:lnTo>
                  <a:pt x="76466" y="152933"/>
                </a:lnTo>
                <a:lnTo>
                  <a:pt x="126805" y="152933"/>
                </a:lnTo>
                <a:lnTo>
                  <a:pt x="128917" y="104914"/>
                </a:lnTo>
                <a:lnTo>
                  <a:pt x="104901" y="78676"/>
                </a:lnTo>
                <a:lnTo>
                  <a:pt x="54660" y="76466"/>
                </a:lnTo>
                <a:lnTo>
                  <a:pt x="55765" y="51346"/>
                </a:lnTo>
                <a:lnTo>
                  <a:pt x="110970" y="51346"/>
                </a:lnTo>
                <a:lnTo>
                  <a:pt x="131686" y="42100"/>
                </a:lnTo>
                <a:lnTo>
                  <a:pt x="132245" y="29540"/>
                </a:lnTo>
                <a:lnTo>
                  <a:pt x="108229" y="3314"/>
                </a:lnTo>
                <a:lnTo>
                  <a:pt x="32867" y="0"/>
                </a:lnTo>
                <a:close/>
              </a:path>
              <a:path w="2618104" h="313689">
                <a:moveTo>
                  <a:pt x="110970" y="51346"/>
                </a:moveTo>
                <a:lnTo>
                  <a:pt x="55765" y="51346"/>
                </a:lnTo>
                <a:lnTo>
                  <a:pt x="80899" y="52450"/>
                </a:lnTo>
                <a:lnTo>
                  <a:pt x="80340" y="65011"/>
                </a:lnTo>
                <a:lnTo>
                  <a:pt x="105816" y="53555"/>
                </a:lnTo>
                <a:lnTo>
                  <a:pt x="106019" y="53555"/>
                </a:lnTo>
                <a:lnTo>
                  <a:pt x="110970" y="51346"/>
                </a:lnTo>
                <a:close/>
              </a:path>
              <a:path w="2618104" h="313689">
                <a:moveTo>
                  <a:pt x="280211" y="133413"/>
                </a:moveTo>
                <a:lnTo>
                  <a:pt x="204698" y="133413"/>
                </a:lnTo>
                <a:lnTo>
                  <a:pt x="229819" y="134531"/>
                </a:lnTo>
                <a:lnTo>
                  <a:pt x="226504" y="209892"/>
                </a:lnTo>
                <a:lnTo>
                  <a:pt x="276745" y="212102"/>
                </a:lnTo>
                <a:lnTo>
                  <a:pt x="280211" y="133413"/>
                </a:lnTo>
                <a:close/>
              </a:path>
              <a:path w="2618104" h="313689">
                <a:moveTo>
                  <a:pt x="159994" y="5600"/>
                </a:moveTo>
                <a:lnTo>
                  <a:pt x="151142" y="206565"/>
                </a:lnTo>
                <a:lnTo>
                  <a:pt x="201383" y="208788"/>
                </a:lnTo>
                <a:lnTo>
                  <a:pt x="204698" y="133413"/>
                </a:lnTo>
                <a:lnTo>
                  <a:pt x="280211" y="133413"/>
                </a:lnTo>
                <a:lnTo>
                  <a:pt x="282375" y="84277"/>
                </a:lnTo>
                <a:lnTo>
                  <a:pt x="232041" y="84277"/>
                </a:lnTo>
                <a:lnTo>
                  <a:pt x="206921" y="83172"/>
                </a:lnTo>
                <a:lnTo>
                  <a:pt x="210235" y="7810"/>
                </a:lnTo>
                <a:lnTo>
                  <a:pt x="159994" y="5600"/>
                </a:lnTo>
                <a:close/>
              </a:path>
              <a:path w="2618104" h="313689">
                <a:moveTo>
                  <a:pt x="235356" y="8915"/>
                </a:moveTo>
                <a:lnTo>
                  <a:pt x="232041" y="84277"/>
                </a:lnTo>
                <a:lnTo>
                  <a:pt x="282375" y="84277"/>
                </a:lnTo>
                <a:lnTo>
                  <a:pt x="285597" y="11125"/>
                </a:lnTo>
                <a:lnTo>
                  <a:pt x="235356" y="8915"/>
                </a:lnTo>
                <a:close/>
              </a:path>
              <a:path w="2618104" h="313689">
                <a:moveTo>
                  <a:pt x="312242" y="12306"/>
                </a:moveTo>
                <a:lnTo>
                  <a:pt x="303390" y="213283"/>
                </a:lnTo>
                <a:lnTo>
                  <a:pt x="429006" y="218808"/>
                </a:lnTo>
                <a:lnTo>
                  <a:pt x="430657" y="181127"/>
                </a:lnTo>
                <a:lnTo>
                  <a:pt x="406095" y="167462"/>
                </a:lnTo>
                <a:lnTo>
                  <a:pt x="355854" y="165252"/>
                </a:lnTo>
                <a:lnTo>
                  <a:pt x="356958" y="140119"/>
                </a:lnTo>
                <a:lnTo>
                  <a:pt x="407298" y="140119"/>
                </a:lnTo>
                <a:lnTo>
                  <a:pt x="408863" y="104660"/>
                </a:lnTo>
                <a:lnTo>
                  <a:pt x="384289" y="90995"/>
                </a:lnTo>
                <a:lnTo>
                  <a:pt x="359168" y="89877"/>
                </a:lnTo>
                <a:lnTo>
                  <a:pt x="360273" y="64757"/>
                </a:lnTo>
                <a:lnTo>
                  <a:pt x="415496" y="64757"/>
                </a:lnTo>
                <a:lnTo>
                  <a:pt x="436194" y="55524"/>
                </a:lnTo>
                <a:lnTo>
                  <a:pt x="437857" y="17843"/>
                </a:lnTo>
                <a:lnTo>
                  <a:pt x="312242" y="12306"/>
                </a:lnTo>
                <a:close/>
              </a:path>
              <a:path w="2618104" h="313689">
                <a:moveTo>
                  <a:pt x="407298" y="140119"/>
                </a:moveTo>
                <a:lnTo>
                  <a:pt x="356958" y="140119"/>
                </a:lnTo>
                <a:lnTo>
                  <a:pt x="407200" y="142341"/>
                </a:lnTo>
                <a:lnTo>
                  <a:pt x="407298" y="140119"/>
                </a:lnTo>
                <a:close/>
              </a:path>
              <a:path w="2618104" h="313689">
                <a:moveTo>
                  <a:pt x="415496" y="64757"/>
                </a:moveTo>
                <a:lnTo>
                  <a:pt x="360273" y="64757"/>
                </a:lnTo>
                <a:lnTo>
                  <a:pt x="410514" y="66979"/>
                </a:lnTo>
                <a:lnTo>
                  <a:pt x="415496" y="64757"/>
                </a:lnTo>
                <a:close/>
              </a:path>
              <a:path w="2618104" h="313689">
                <a:moveTo>
                  <a:pt x="658537" y="126072"/>
                </a:moveTo>
                <a:lnTo>
                  <a:pt x="609282" y="126072"/>
                </a:lnTo>
                <a:lnTo>
                  <a:pt x="655091" y="228777"/>
                </a:lnTo>
                <a:lnTo>
                  <a:pt x="709764" y="130505"/>
                </a:lnTo>
                <a:lnTo>
                  <a:pt x="709862" y="128282"/>
                </a:lnTo>
                <a:lnTo>
                  <a:pt x="659523" y="128282"/>
                </a:lnTo>
                <a:lnTo>
                  <a:pt x="658537" y="126072"/>
                </a:lnTo>
                <a:close/>
              </a:path>
              <a:path w="2618104" h="313689">
                <a:moveTo>
                  <a:pt x="513219" y="21158"/>
                </a:moveTo>
                <a:lnTo>
                  <a:pt x="508787" y="121640"/>
                </a:lnTo>
                <a:lnTo>
                  <a:pt x="554609" y="224345"/>
                </a:lnTo>
                <a:lnTo>
                  <a:pt x="609282" y="126072"/>
                </a:lnTo>
                <a:lnTo>
                  <a:pt x="658537" y="126072"/>
                </a:lnTo>
                <a:lnTo>
                  <a:pt x="657551" y="123863"/>
                </a:lnTo>
                <a:lnTo>
                  <a:pt x="559041" y="123863"/>
                </a:lnTo>
                <a:lnTo>
                  <a:pt x="562914" y="35928"/>
                </a:lnTo>
                <a:lnTo>
                  <a:pt x="538340" y="22263"/>
                </a:lnTo>
                <a:lnTo>
                  <a:pt x="513219" y="21158"/>
                </a:lnTo>
                <a:close/>
              </a:path>
              <a:path w="2618104" h="313689">
                <a:moveTo>
                  <a:pt x="689076" y="28905"/>
                </a:moveTo>
                <a:lnTo>
                  <a:pt x="663397" y="40360"/>
                </a:lnTo>
                <a:lnTo>
                  <a:pt x="659523" y="128282"/>
                </a:lnTo>
                <a:lnTo>
                  <a:pt x="709862" y="128282"/>
                </a:lnTo>
                <a:lnTo>
                  <a:pt x="714197" y="30010"/>
                </a:lnTo>
                <a:lnTo>
                  <a:pt x="689076" y="28905"/>
                </a:lnTo>
                <a:close/>
              </a:path>
              <a:path w="2618104" h="313689">
                <a:moveTo>
                  <a:pt x="613702" y="25780"/>
                </a:moveTo>
                <a:lnTo>
                  <a:pt x="600036" y="50152"/>
                </a:lnTo>
                <a:lnTo>
                  <a:pt x="586371" y="74726"/>
                </a:lnTo>
                <a:lnTo>
                  <a:pt x="586359" y="74917"/>
                </a:lnTo>
                <a:lnTo>
                  <a:pt x="572706" y="99288"/>
                </a:lnTo>
                <a:lnTo>
                  <a:pt x="559041" y="123863"/>
                </a:lnTo>
                <a:lnTo>
                  <a:pt x="657551" y="123863"/>
                </a:lnTo>
                <a:lnTo>
                  <a:pt x="648068" y="102616"/>
                </a:lnTo>
                <a:lnTo>
                  <a:pt x="636600" y="77127"/>
                </a:lnTo>
                <a:lnTo>
                  <a:pt x="636612" y="76936"/>
                </a:lnTo>
                <a:lnTo>
                  <a:pt x="625157" y="51257"/>
                </a:lnTo>
                <a:lnTo>
                  <a:pt x="613702" y="25780"/>
                </a:lnTo>
                <a:close/>
              </a:path>
              <a:path w="2618104" h="313689">
                <a:moveTo>
                  <a:pt x="861821" y="159042"/>
                </a:moveTo>
                <a:lnTo>
                  <a:pt x="786307" y="159042"/>
                </a:lnTo>
                <a:lnTo>
                  <a:pt x="811428" y="160147"/>
                </a:lnTo>
                <a:lnTo>
                  <a:pt x="808659" y="222948"/>
                </a:lnTo>
                <a:lnTo>
                  <a:pt x="833234" y="236626"/>
                </a:lnTo>
                <a:lnTo>
                  <a:pt x="858354" y="237731"/>
                </a:lnTo>
                <a:lnTo>
                  <a:pt x="861821" y="159042"/>
                </a:lnTo>
                <a:close/>
              </a:path>
              <a:path w="2618104" h="313689">
                <a:moveTo>
                  <a:pt x="766724" y="32321"/>
                </a:moveTo>
                <a:lnTo>
                  <a:pt x="740486" y="56337"/>
                </a:lnTo>
                <a:lnTo>
                  <a:pt x="732739" y="232194"/>
                </a:lnTo>
                <a:lnTo>
                  <a:pt x="757859" y="233299"/>
                </a:lnTo>
                <a:lnTo>
                  <a:pt x="783539" y="221843"/>
                </a:lnTo>
                <a:lnTo>
                  <a:pt x="786307" y="159042"/>
                </a:lnTo>
                <a:lnTo>
                  <a:pt x="861821" y="159042"/>
                </a:lnTo>
                <a:lnTo>
                  <a:pt x="863985" y="109905"/>
                </a:lnTo>
                <a:lnTo>
                  <a:pt x="813638" y="109905"/>
                </a:lnTo>
                <a:lnTo>
                  <a:pt x="788517" y="108800"/>
                </a:lnTo>
                <a:lnTo>
                  <a:pt x="789622" y="83680"/>
                </a:lnTo>
                <a:lnTo>
                  <a:pt x="865141" y="83680"/>
                </a:lnTo>
                <a:lnTo>
                  <a:pt x="866101" y="61874"/>
                </a:lnTo>
                <a:lnTo>
                  <a:pt x="842086" y="35648"/>
                </a:lnTo>
                <a:lnTo>
                  <a:pt x="766724" y="32321"/>
                </a:lnTo>
                <a:close/>
              </a:path>
              <a:path w="2618104" h="313689">
                <a:moveTo>
                  <a:pt x="865141" y="83680"/>
                </a:moveTo>
                <a:lnTo>
                  <a:pt x="789622" y="83680"/>
                </a:lnTo>
                <a:lnTo>
                  <a:pt x="814743" y="84785"/>
                </a:lnTo>
                <a:lnTo>
                  <a:pt x="813638" y="109905"/>
                </a:lnTo>
                <a:lnTo>
                  <a:pt x="863985" y="109905"/>
                </a:lnTo>
                <a:lnTo>
                  <a:pt x="865141" y="83680"/>
                </a:lnTo>
                <a:close/>
              </a:path>
              <a:path w="2618104" h="313689">
                <a:moveTo>
                  <a:pt x="893851" y="37922"/>
                </a:moveTo>
                <a:lnTo>
                  <a:pt x="884999" y="238899"/>
                </a:lnTo>
                <a:lnTo>
                  <a:pt x="1010602" y="244436"/>
                </a:lnTo>
                <a:lnTo>
                  <a:pt x="1012913" y="191973"/>
                </a:lnTo>
                <a:lnTo>
                  <a:pt x="962571" y="191973"/>
                </a:lnTo>
                <a:lnTo>
                  <a:pt x="937450" y="190868"/>
                </a:lnTo>
                <a:lnTo>
                  <a:pt x="944092" y="40144"/>
                </a:lnTo>
                <a:lnTo>
                  <a:pt x="893851" y="37922"/>
                </a:lnTo>
                <a:close/>
              </a:path>
              <a:path w="2618104" h="313689">
                <a:moveTo>
                  <a:pt x="1014476" y="156514"/>
                </a:moveTo>
                <a:lnTo>
                  <a:pt x="963129" y="179412"/>
                </a:lnTo>
                <a:lnTo>
                  <a:pt x="962571" y="191973"/>
                </a:lnTo>
                <a:lnTo>
                  <a:pt x="1012913" y="191973"/>
                </a:lnTo>
                <a:lnTo>
                  <a:pt x="1014476" y="156514"/>
                </a:lnTo>
                <a:close/>
              </a:path>
              <a:path w="2618104" h="313689">
                <a:moveTo>
                  <a:pt x="1163130" y="172453"/>
                </a:moveTo>
                <a:lnTo>
                  <a:pt x="1090815" y="172453"/>
                </a:lnTo>
                <a:lnTo>
                  <a:pt x="1115936" y="173570"/>
                </a:lnTo>
                <a:lnTo>
                  <a:pt x="1112608" y="248932"/>
                </a:lnTo>
                <a:lnTo>
                  <a:pt x="1162850" y="251142"/>
                </a:lnTo>
                <a:lnTo>
                  <a:pt x="1166177" y="175780"/>
                </a:lnTo>
                <a:lnTo>
                  <a:pt x="1163130" y="172453"/>
                </a:lnTo>
                <a:close/>
              </a:path>
              <a:path w="2618104" h="313689">
                <a:moveTo>
                  <a:pt x="1046099" y="44640"/>
                </a:moveTo>
                <a:lnTo>
                  <a:pt x="1037247" y="245605"/>
                </a:lnTo>
                <a:lnTo>
                  <a:pt x="1062367" y="246722"/>
                </a:lnTo>
                <a:lnTo>
                  <a:pt x="1088047" y="235267"/>
                </a:lnTo>
                <a:lnTo>
                  <a:pt x="1090815" y="172453"/>
                </a:lnTo>
                <a:lnTo>
                  <a:pt x="1163130" y="172453"/>
                </a:lnTo>
                <a:lnTo>
                  <a:pt x="1142161" y="149555"/>
                </a:lnTo>
                <a:lnTo>
                  <a:pt x="1168387" y="125539"/>
                </a:lnTo>
                <a:lnTo>
                  <a:pt x="1168485" y="123317"/>
                </a:lnTo>
                <a:lnTo>
                  <a:pt x="1118146" y="123317"/>
                </a:lnTo>
                <a:lnTo>
                  <a:pt x="1093025" y="122212"/>
                </a:lnTo>
                <a:lnTo>
                  <a:pt x="1096340" y="46850"/>
                </a:lnTo>
                <a:lnTo>
                  <a:pt x="1046099" y="44640"/>
                </a:lnTo>
                <a:close/>
              </a:path>
              <a:path w="2618104" h="313689">
                <a:moveTo>
                  <a:pt x="1146594" y="49060"/>
                </a:moveTo>
                <a:lnTo>
                  <a:pt x="1120914" y="60515"/>
                </a:lnTo>
                <a:lnTo>
                  <a:pt x="1118146" y="123317"/>
                </a:lnTo>
                <a:lnTo>
                  <a:pt x="1168485" y="123317"/>
                </a:lnTo>
                <a:lnTo>
                  <a:pt x="1171714" y="50165"/>
                </a:lnTo>
                <a:lnTo>
                  <a:pt x="1146594" y="49060"/>
                </a:lnTo>
                <a:close/>
              </a:path>
              <a:path w="2618104" h="313689">
                <a:moveTo>
                  <a:pt x="1242504" y="191731"/>
                </a:moveTo>
                <a:lnTo>
                  <a:pt x="1191158" y="214629"/>
                </a:lnTo>
                <a:lnTo>
                  <a:pt x="1190612" y="227190"/>
                </a:lnTo>
                <a:lnTo>
                  <a:pt x="1214627" y="253428"/>
                </a:lnTo>
                <a:lnTo>
                  <a:pt x="1289989" y="256743"/>
                </a:lnTo>
                <a:lnTo>
                  <a:pt x="1316215" y="232727"/>
                </a:lnTo>
                <a:lnTo>
                  <a:pt x="1317417" y="205397"/>
                </a:lnTo>
                <a:lnTo>
                  <a:pt x="1267079" y="205397"/>
                </a:lnTo>
                <a:lnTo>
                  <a:pt x="1241958" y="204292"/>
                </a:lnTo>
                <a:lnTo>
                  <a:pt x="1242504" y="191731"/>
                </a:lnTo>
                <a:close/>
              </a:path>
              <a:path w="2618104" h="313689">
                <a:moveTo>
                  <a:pt x="1223479" y="52450"/>
                </a:moveTo>
                <a:lnTo>
                  <a:pt x="1197254" y="76466"/>
                </a:lnTo>
                <a:lnTo>
                  <a:pt x="1193927" y="151828"/>
                </a:lnTo>
                <a:lnTo>
                  <a:pt x="1217942" y="178053"/>
                </a:lnTo>
                <a:lnTo>
                  <a:pt x="1268183" y="180276"/>
                </a:lnTo>
                <a:lnTo>
                  <a:pt x="1267079" y="205397"/>
                </a:lnTo>
                <a:lnTo>
                  <a:pt x="1317417" y="205397"/>
                </a:lnTo>
                <a:lnTo>
                  <a:pt x="1319530" y="157365"/>
                </a:lnTo>
                <a:lnTo>
                  <a:pt x="1295527" y="131140"/>
                </a:lnTo>
                <a:lnTo>
                  <a:pt x="1245273" y="128917"/>
                </a:lnTo>
                <a:lnTo>
                  <a:pt x="1246390" y="103797"/>
                </a:lnTo>
                <a:lnTo>
                  <a:pt x="1301611" y="103797"/>
                </a:lnTo>
                <a:lnTo>
                  <a:pt x="1322298" y="94564"/>
                </a:lnTo>
                <a:lnTo>
                  <a:pt x="1322857" y="82003"/>
                </a:lnTo>
                <a:lnTo>
                  <a:pt x="1298841" y="55765"/>
                </a:lnTo>
                <a:lnTo>
                  <a:pt x="1223479" y="52450"/>
                </a:lnTo>
                <a:close/>
              </a:path>
              <a:path w="2618104" h="313689">
                <a:moveTo>
                  <a:pt x="1301611" y="103797"/>
                </a:moveTo>
                <a:lnTo>
                  <a:pt x="1246390" y="103797"/>
                </a:lnTo>
                <a:lnTo>
                  <a:pt x="1271511" y="104901"/>
                </a:lnTo>
                <a:lnTo>
                  <a:pt x="1270952" y="117475"/>
                </a:lnTo>
                <a:lnTo>
                  <a:pt x="1296428" y="106006"/>
                </a:lnTo>
                <a:lnTo>
                  <a:pt x="1296660" y="106006"/>
                </a:lnTo>
                <a:lnTo>
                  <a:pt x="1301611" y="103797"/>
                </a:lnTo>
                <a:close/>
              </a:path>
              <a:path w="2618104" h="313689">
                <a:moveTo>
                  <a:pt x="1296660" y="106006"/>
                </a:moveTo>
                <a:lnTo>
                  <a:pt x="1296428" y="106006"/>
                </a:lnTo>
                <a:lnTo>
                  <a:pt x="1296631" y="106019"/>
                </a:lnTo>
                <a:close/>
              </a:path>
              <a:path w="2618104" h="313689">
                <a:moveTo>
                  <a:pt x="1399324" y="60198"/>
                </a:moveTo>
                <a:lnTo>
                  <a:pt x="1397673" y="97878"/>
                </a:lnTo>
                <a:lnTo>
                  <a:pt x="1422234" y="111544"/>
                </a:lnTo>
                <a:lnTo>
                  <a:pt x="1417802" y="212039"/>
                </a:lnTo>
                <a:lnTo>
                  <a:pt x="1392135" y="223494"/>
                </a:lnTo>
                <a:lnTo>
                  <a:pt x="1390472" y="261175"/>
                </a:lnTo>
                <a:lnTo>
                  <a:pt x="1490954" y="265595"/>
                </a:lnTo>
                <a:lnTo>
                  <a:pt x="1492618" y="227914"/>
                </a:lnTo>
                <a:lnTo>
                  <a:pt x="1468056" y="214249"/>
                </a:lnTo>
                <a:lnTo>
                  <a:pt x="1472476" y="113766"/>
                </a:lnTo>
                <a:lnTo>
                  <a:pt x="1498155" y="102311"/>
                </a:lnTo>
                <a:lnTo>
                  <a:pt x="1499819" y="64630"/>
                </a:lnTo>
                <a:lnTo>
                  <a:pt x="1399324" y="60198"/>
                </a:lnTo>
                <a:close/>
              </a:path>
              <a:path w="2618104" h="313689">
                <a:moveTo>
                  <a:pt x="1647433" y="193852"/>
                </a:moveTo>
                <a:lnTo>
                  <a:pt x="1571917" y="193852"/>
                </a:lnTo>
                <a:lnTo>
                  <a:pt x="1583385" y="219328"/>
                </a:lnTo>
                <a:lnTo>
                  <a:pt x="1606296" y="270675"/>
                </a:lnTo>
                <a:lnTo>
                  <a:pt x="1643976" y="272338"/>
                </a:lnTo>
                <a:lnTo>
                  <a:pt x="1647433" y="193852"/>
                </a:lnTo>
                <a:close/>
              </a:path>
              <a:path w="2618104" h="313689">
                <a:moveTo>
                  <a:pt x="1527225" y="65836"/>
                </a:moveTo>
                <a:lnTo>
                  <a:pt x="1518361" y="266801"/>
                </a:lnTo>
                <a:lnTo>
                  <a:pt x="1543494" y="267919"/>
                </a:lnTo>
                <a:lnTo>
                  <a:pt x="1569161" y="256463"/>
                </a:lnTo>
                <a:lnTo>
                  <a:pt x="1571917" y="193852"/>
                </a:lnTo>
                <a:lnTo>
                  <a:pt x="1647433" y="193852"/>
                </a:lnTo>
                <a:lnTo>
                  <a:pt x="1649607" y="144513"/>
                </a:lnTo>
                <a:lnTo>
                  <a:pt x="1599260" y="144513"/>
                </a:lnTo>
                <a:lnTo>
                  <a:pt x="1587817" y="118846"/>
                </a:lnTo>
                <a:lnTo>
                  <a:pt x="1576349" y="93370"/>
                </a:lnTo>
                <a:lnTo>
                  <a:pt x="1576362" y="93167"/>
                </a:lnTo>
                <a:lnTo>
                  <a:pt x="1564906" y="67487"/>
                </a:lnTo>
                <a:lnTo>
                  <a:pt x="1527225" y="65836"/>
                </a:lnTo>
                <a:close/>
              </a:path>
              <a:path w="2618104" h="313689">
                <a:moveTo>
                  <a:pt x="1627708" y="70256"/>
                </a:moveTo>
                <a:lnTo>
                  <a:pt x="1602028" y="81711"/>
                </a:lnTo>
                <a:lnTo>
                  <a:pt x="1599260" y="144513"/>
                </a:lnTo>
                <a:lnTo>
                  <a:pt x="1649607" y="144513"/>
                </a:lnTo>
                <a:lnTo>
                  <a:pt x="1652828" y="71374"/>
                </a:lnTo>
                <a:lnTo>
                  <a:pt x="1627708" y="70256"/>
                </a:lnTo>
                <a:close/>
              </a:path>
              <a:path w="2618104" h="313689">
                <a:moveTo>
                  <a:pt x="1731238" y="74828"/>
                </a:moveTo>
                <a:lnTo>
                  <a:pt x="1722386" y="275793"/>
                </a:lnTo>
                <a:lnTo>
                  <a:pt x="1822869" y="280225"/>
                </a:lnTo>
                <a:lnTo>
                  <a:pt x="1849094" y="256209"/>
                </a:lnTo>
                <a:lnTo>
                  <a:pt x="1850304" y="228866"/>
                </a:lnTo>
                <a:lnTo>
                  <a:pt x="1799958" y="228866"/>
                </a:lnTo>
                <a:lnTo>
                  <a:pt x="1774837" y="227761"/>
                </a:lnTo>
                <a:lnTo>
                  <a:pt x="1775942" y="202641"/>
                </a:lnTo>
                <a:lnTo>
                  <a:pt x="1848271" y="202641"/>
                </a:lnTo>
                <a:lnTo>
                  <a:pt x="1827301" y="179730"/>
                </a:lnTo>
                <a:lnTo>
                  <a:pt x="1853526" y="155727"/>
                </a:lnTo>
                <a:lnTo>
                  <a:pt x="1853624" y="153504"/>
                </a:lnTo>
                <a:lnTo>
                  <a:pt x="1803285" y="153504"/>
                </a:lnTo>
                <a:lnTo>
                  <a:pt x="1778165" y="152400"/>
                </a:lnTo>
                <a:lnTo>
                  <a:pt x="1779270" y="127279"/>
                </a:lnTo>
                <a:lnTo>
                  <a:pt x="1854777" y="127279"/>
                </a:lnTo>
                <a:lnTo>
                  <a:pt x="1855736" y="105473"/>
                </a:lnTo>
                <a:lnTo>
                  <a:pt x="1831721" y="79248"/>
                </a:lnTo>
                <a:lnTo>
                  <a:pt x="1731238" y="74828"/>
                </a:lnTo>
                <a:close/>
              </a:path>
              <a:path w="2618104" h="313689">
                <a:moveTo>
                  <a:pt x="1848271" y="202641"/>
                </a:moveTo>
                <a:lnTo>
                  <a:pt x="1775942" y="202641"/>
                </a:lnTo>
                <a:lnTo>
                  <a:pt x="1801063" y="203746"/>
                </a:lnTo>
                <a:lnTo>
                  <a:pt x="1799958" y="228866"/>
                </a:lnTo>
                <a:lnTo>
                  <a:pt x="1850304" y="228866"/>
                </a:lnTo>
                <a:lnTo>
                  <a:pt x="1851317" y="205968"/>
                </a:lnTo>
                <a:lnTo>
                  <a:pt x="1848271" y="202641"/>
                </a:lnTo>
                <a:close/>
              </a:path>
              <a:path w="2618104" h="313689">
                <a:moveTo>
                  <a:pt x="1854777" y="127279"/>
                </a:moveTo>
                <a:lnTo>
                  <a:pt x="1779270" y="127279"/>
                </a:lnTo>
                <a:lnTo>
                  <a:pt x="1804390" y="128384"/>
                </a:lnTo>
                <a:lnTo>
                  <a:pt x="1803285" y="153504"/>
                </a:lnTo>
                <a:lnTo>
                  <a:pt x="1853624" y="153504"/>
                </a:lnTo>
                <a:lnTo>
                  <a:pt x="1854777" y="127279"/>
                </a:lnTo>
                <a:close/>
              </a:path>
              <a:path w="2618104" h="313689">
                <a:moveTo>
                  <a:pt x="1883486" y="81533"/>
                </a:moveTo>
                <a:lnTo>
                  <a:pt x="1874634" y="282498"/>
                </a:lnTo>
                <a:lnTo>
                  <a:pt x="2000250" y="288036"/>
                </a:lnTo>
                <a:lnTo>
                  <a:pt x="2001901" y="250355"/>
                </a:lnTo>
                <a:lnTo>
                  <a:pt x="1977339" y="236689"/>
                </a:lnTo>
                <a:lnTo>
                  <a:pt x="1927098" y="234467"/>
                </a:lnTo>
                <a:lnTo>
                  <a:pt x="1928202" y="209346"/>
                </a:lnTo>
                <a:lnTo>
                  <a:pt x="1978542" y="209346"/>
                </a:lnTo>
                <a:lnTo>
                  <a:pt x="1980107" y="173888"/>
                </a:lnTo>
                <a:lnTo>
                  <a:pt x="1955533" y="160210"/>
                </a:lnTo>
                <a:lnTo>
                  <a:pt x="1930412" y="159105"/>
                </a:lnTo>
                <a:lnTo>
                  <a:pt x="1931517" y="133985"/>
                </a:lnTo>
                <a:lnTo>
                  <a:pt x="1986717" y="133985"/>
                </a:lnTo>
                <a:lnTo>
                  <a:pt x="2007438" y="124752"/>
                </a:lnTo>
                <a:lnTo>
                  <a:pt x="2009101" y="87058"/>
                </a:lnTo>
                <a:lnTo>
                  <a:pt x="1883486" y="81533"/>
                </a:lnTo>
                <a:close/>
              </a:path>
              <a:path w="2618104" h="313689">
                <a:moveTo>
                  <a:pt x="1978542" y="209346"/>
                </a:moveTo>
                <a:lnTo>
                  <a:pt x="1928202" y="209346"/>
                </a:lnTo>
                <a:lnTo>
                  <a:pt x="1978444" y="211569"/>
                </a:lnTo>
                <a:lnTo>
                  <a:pt x="1978542" y="209346"/>
                </a:lnTo>
                <a:close/>
              </a:path>
              <a:path w="2618104" h="313689">
                <a:moveTo>
                  <a:pt x="1986717" y="133985"/>
                </a:moveTo>
                <a:lnTo>
                  <a:pt x="1931517" y="133985"/>
                </a:lnTo>
                <a:lnTo>
                  <a:pt x="1981758" y="136194"/>
                </a:lnTo>
                <a:lnTo>
                  <a:pt x="1986717" y="133985"/>
                </a:lnTo>
                <a:close/>
              </a:path>
              <a:path w="2618104" h="313689">
                <a:moveTo>
                  <a:pt x="2155963" y="216065"/>
                </a:moveTo>
                <a:lnTo>
                  <a:pt x="2080450" y="216065"/>
                </a:lnTo>
                <a:lnTo>
                  <a:pt x="2105571" y="217170"/>
                </a:lnTo>
                <a:lnTo>
                  <a:pt x="2102802" y="279971"/>
                </a:lnTo>
                <a:lnTo>
                  <a:pt x="2127377" y="293636"/>
                </a:lnTo>
                <a:lnTo>
                  <a:pt x="2152497" y="294741"/>
                </a:lnTo>
                <a:lnTo>
                  <a:pt x="2155963" y="216065"/>
                </a:lnTo>
                <a:close/>
              </a:path>
              <a:path w="2618104" h="313689">
                <a:moveTo>
                  <a:pt x="2060867" y="89344"/>
                </a:moveTo>
                <a:lnTo>
                  <a:pt x="2034641" y="113360"/>
                </a:lnTo>
                <a:lnTo>
                  <a:pt x="2026881" y="289217"/>
                </a:lnTo>
                <a:lnTo>
                  <a:pt x="2052015" y="290322"/>
                </a:lnTo>
                <a:lnTo>
                  <a:pt x="2077681" y="278866"/>
                </a:lnTo>
                <a:lnTo>
                  <a:pt x="2080450" y="216065"/>
                </a:lnTo>
                <a:lnTo>
                  <a:pt x="2155963" y="216065"/>
                </a:lnTo>
                <a:lnTo>
                  <a:pt x="2158128" y="166928"/>
                </a:lnTo>
                <a:lnTo>
                  <a:pt x="2107793" y="166928"/>
                </a:lnTo>
                <a:lnTo>
                  <a:pt x="2082673" y="165811"/>
                </a:lnTo>
                <a:lnTo>
                  <a:pt x="2083777" y="140690"/>
                </a:lnTo>
                <a:lnTo>
                  <a:pt x="2159284" y="140690"/>
                </a:lnTo>
                <a:lnTo>
                  <a:pt x="2160244" y="118897"/>
                </a:lnTo>
                <a:lnTo>
                  <a:pt x="2136228" y="92659"/>
                </a:lnTo>
                <a:lnTo>
                  <a:pt x="2060867" y="89344"/>
                </a:lnTo>
                <a:close/>
              </a:path>
              <a:path w="2618104" h="313689">
                <a:moveTo>
                  <a:pt x="2159284" y="140690"/>
                </a:moveTo>
                <a:lnTo>
                  <a:pt x="2083777" y="140690"/>
                </a:lnTo>
                <a:lnTo>
                  <a:pt x="2108898" y="141795"/>
                </a:lnTo>
                <a:lnTo>
                  <a:pt x="2107793" y="166928"/>
                </a:lnTo>
                <a:lnTo>
                  <a:pt x="2158128" y="166928"/>
                </a:lnTo>
                <a:lnTo>
                  <a:pt x="2159284" y="140690"/>
                </a:lnTo>
                <a:close/>
              </a:path>
              <a:path w="2618104" h="313689">
                <a:moveTo>
                  <a:pt x="2187994" y="94945"/>
                </a:moveTo>
                <a:lnTo>
                  <a:pt x="2180247" y="270802"/>
                </a:lnTo>
                <a:lnTo>
                  <a:pt x="2204262" y="297027"/>
                </a:lnTo>
                <a:lnTo>
                  <a:pt x="2279624" y="300342"/>
                </a:lnTo>
                <a:lnTo>
                  <a:pt x="2305862" y="276326"/>
                </a:lnTo>
                <a:lnTo>
                  <a:pt x="2307064" y="248996"/>
                </a:lnTo>
                <a:lnTo>
                  <a:pt x="2256713" y="248996"/>
                </a:lnTo>
                <a:lnTo>
                  <a:pt x="2231593" y="247891"/>
                </a:lnTo>
                <a:lnTo>
                  <a:pt x="2237689" y="109715"/>
                </a:lnTo>
                <a:lnTo>
                  <a:pt x="2213114" y="96050"/>
                </a:lnTo>
                <a:lnTo>
                  <a:pt x="2187994" y="94945"/>
                </a:lnTo>
                <a:close/>
              </a:path>
              <a:path w="2618104" h="313689">
                <a:moveTo>
                  <a:pt x="2288476" y="99377"/>
                </a:moveTo>
                <a:lnTo>
                  <a:pt x="2262809" y="110832"/>
                </a:lnTo>
                <a:lnTo>
                  <a:pt x="2256713" y="248996"/>
                </a:lnTo>
                <a:lnTo>
                  <a:pt x="2307064" y="248996"/>
                </a:lnTo>
                <a:lnTo>
                  <a:pt x="2313597" y="100482"/>
                </a:lnTo>
                <a:lnTo>
                  <a:pt x="2288476" y="99377"/>
                </a:lnTo>
                <a:close/>
              </a:path>
              <a:path w="2618104" h="313689">
                <a:moveTo>
                  <a:pt x="2340241" y="101650"/>
                </a:moveTo>
                <a:lnTo>
                  <a:pt x="2338590" y="139331"/>
                </a:lnTo>
                <a:lnTo>
                  <a:pt x="2363152" y="153009"/>
                </a:lnTo>
                <a:lnTo>
                  <a:pt x="2375712" y="153555"/>
                </a:lnTo>
                <a:lnTo>
                  <a:pt x="2369070" y="304292"/>
                </a:lnTo>
                <a:lnTo>
                  <a:pt x="2419324" y="306501"/>
                </a:lnTo>
                <a:lnTo>
                  <a:pt x="2425954" y="155765"/>
                </a:lnTo>
                <a:lnTo>
                  <a:pt x="2439766" y="155765"/>
                </a:lnTo>
                <a:lnTo>
                  <a:pt x="2464193" y="144868"/>
                </a:lnTo>
                <a:lnTo>
                  <a:pt x="2465857" y="107188"/>
                </a:lnTo>
                <a:lnTo>
                  <a:pt x="2340241" y="101650"/>
                </a:lnTo>
                <a:close/>
              </a:path>
              <a:path w="2618104" h="313689">
                <a:moveTo>
                  <a:pt x="2439766" y="155765"/>
                </a:moveTo>
                <a:lnTo>
                  <a:pt x="2425954" y="155765"/>
                </a:lnTo>
                <a:lnTo>
                  <a:pt x="2438514" y="156324"/>
                </a:lnTo>
                <a:lnTo>
                  <a:pt x="2439766" y="155765"/>
                </a:lnTo>
                <a:close/>
              </a:path>
              <a:path w="2618104" h="313689">
                <a:moveTo>
                  <a:pt x="2492502" y="108356"/>
                </a:moveTo>
                <a:lnTo>
                  <a:pt x="2488628" y="196291"/>
                </a:lnTo>
                <a:lnTo>
                  <a:pt x="2524645" y="235623"/>
                </a:lnTo>
                <a:lnTo>
                  <a:pt x="2521330" y="310997"/>
                </a:lnTo>
                <a:lnTo>
                  <a:pt x="2571572" y="313207"/>
                </a:lnTo>
                <a:lnTo>
                  <a:pt x="2574886" y="237845"/>
                </a:lnTo>
                <a:lnTo>
                  <a:pt x="2588005" y="225831"/>
                </a:lnTo>
                <a:lnTo>
                  <a:pt x="2600921" y="213817"/>
                </a:lnTo>
                <a:lnTo>
                  <a:pt x="2601138" y="213817"/>
                </a:lnTo>
                <a:lnTo>
                  <a:pt x="2614231" y="201815"/>
                </a:lnTo>
                <a:lnTo>
                  <a:pt x="2614882" y="187045"/>
                </a:lnTo>
                <a:lnTo>
                  <a:pt x="2564549" y="187045"/>
                </a:lnTo>
                <a:lnTo>
                  <a:pt x="2539428" y="185940"/>
                </a:lnTo>
                <a:lnTo>
                  <a:pt x="2542184" y="123139"/>
                </a:lnTo>
                <a:lnTo>
                  <a:pt x="2517622" y="109461"/>
                </a:lnTo>
                <a:lnTo>
                  <a:pt x="2492502" y="108356"/>
                </a:lnTo>
                <a:close/>
              </a:path>
              <a:path w="2618104" h="313689">
                <a:moveTo>
                  <a:pt x="2592984" y="112788"/>
                </a:moveTo>
                <a:lnTo>
                  <a:pt x="2567317" y="124244"/>
                </a:lnTo>
                <a:lnTo>
                  <a:pt x="2564549" y="187045"/>
                </a:lnTo>
                <a:lnTo>
                  <a:pt x="2614882" y="187045"/>
                </a:lnTo>
                <a:lnTo>
                  <a:pt x="2618104" y="113893"/>
                </a:lnTo>
                <a:lnTo>
                  <a:pt x="2592984" y="112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9349" y="2285885"/>
            <a:ext cx="805180" cy="247015"/>
          </a:xfrm>
          <a:custGeom>
            <a:avLst/>
            <a:gdLst/>
            <a:ahLst/>
            <a:cxnLst/>
            <a:rect l="l" t="t" r="r" b="b"/>
            <a:pathLst>
              <a:path w="805179" h="247014">
                <a:moveTo>
                  <a:pt x="0" y="0"/>
                </a:moveTo>
                <a:lnTo>
                  <a:pt x="804671" y="0"/>
                </a:lnTo>
                <a:lnTo>
                  <a:pt x="804671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3717" y="2532773"/>
            <a:ext cx="485140" cy="250190"/>
          </a:xfrm>
          <a:custGeom>
            <a:avLst/>
            <a:gdLst/>
            <a:ahLst/>
            <a:cxnLst/>
            <a:rect l="l" t="t" r="r" b="b"/>
            <a:pathLst>
              <a:path w="485139" h="250189">
                <a:moveTo>
                  <a:pt x="0" y="0"/>
                </a:moveTo>
                <a:lnTo>
                  <a:pt x="484631" y="0"/>
                </a:lnTo>
                <a:lnTo>
                  <a:pt x="484631" y="249935"/>
                </a:lnTo>
                <a:lnTo>
                  <a:pt x="0" y="2499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365" y="2532773"/>
            <a:ext cx="878205" cy="250190"/>
          </a:xfrm>
          <a:custGeom>
            <a:avLst/>
            <a:gdLst/>
            <a:ahLst/>
            <a:cxnLst/>
            <a:rect l="l" t="t" r="r" b="b"/>
            <a:pathLst>
              <a:path w="878204" h="250189">
                <a:moveTo>
                  <a:pt x="0" y="0"/>
                </a:moveTo>
                <a:lnTo>
                  <a:pt x="877824" y="0"/>
                </a:lnTo>
                <a:lnTo>
                  <a:pt x="877824" y="249935"/>
                </a:lnTo>
                <a:lnTo>
                  <a:pt x="0" y="2499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6029" y="2782709"/>
            <a:ext cx="1018540" cy="247015"/>
          </a:xfrm>
          <a:custGeom>
            <a:avLst/>
            <a:gdLst/>
            <a:ahLst/>
            <a:cxnLst/>
            <a:rect l="l" t="t" r="r" b="b"/>
            <a:pathLst>
              <a:path w="1018539" h="247014">
                <a:moveTo>
                  <a:pt x="0" y="0"/>
                </a:moveTo>
                <a:lnTo>
                  <a:pt x="1018031" y="0"/>
                </a:lnTo>
                <a:lnTo>
                  <a:pt x="1018031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6189" y="2782709"/>
            <a:ext cx="363220" cy="247015"/>
          </a:xfrm>
          <a:custGeom>
            <a:avLst/>
            <a:gdLst/>
            <a:ahLst/>
            <a:cxnLst/>
            <a:rect l="l" t="t" r="r" b="b"/>
            <a:pathLst>
              <a:path w="363220" h="247014">
                <a:moveTo>
                  <a:pt x="0" y="0"/>
                </a:moveTo>
                <a:lnTo>
                  <a:pt x="362712" y="0"/>
                </a:lnTo>
                <a:lnTo>
                  <a:pt x="362712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572" y="1441081"/>
            <a:ext cx="3924300" cy="1586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365" dirty="0">
                <a:latin typeface="Arial"/>
                <a:cs typeface="Arial"/>
              </a:rPr>
              <a:t>Shakespeare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 marR="362585">
              <a:lnSpc>
                <a:spcPct val="104500"/>
              </a:lnSpc>
              <a:spcBef>
                <a:spcPts val="1660"/>
              </a:spcBef>
            </a:pPr>
            <a:r>
              <a:rPr sz="1550" spc="-55" dirty="0">
                <a:latin typeface="Trebuchet MS"/>
                <a:cs typeface="Trebuchet MS"/>
              </a:rPr>
              <a:t>Shall </a:t>
            </a:r>
            <a:r>
              <a:rPr sz="1550" spc="-35" dirty="0">
                <a:latin typeface="Trebuchet MS"/>
                <a:cs typeface="Trebuchet MS"/>
              </a:rPr>
              <a:t>I </a:t>
            </a:r>
            <a:r>
              <a:rPr sz="1550" spc="-40" dirty="0">
                <a:latin typeface="Trebuchet MS"/>
                <a:cs typeface="Trebuchet MS"/>
              </a:rPr>
              <a:t>compare </a:t>
            </a:r>
            <a:r>
              <a:rPr sz="1550" spc="-50" dirty="0">
                <a:latin typeface="Trebuchet MS"/>
                <a:cs typeface="Trebuchet MS"/>
              </a:rPr>
              <a:t>thee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" dirty="0">
                <a:latin typeface="Trebuchet MS"/>
                <a:cs typeface="Trebuchet MS"/>
              </a:rPr>
              <a:t>summer's </a:t>
            </a:r>
            <a:r>
              <a:rPr sz="1550" spc="10" dirty="0">
                <a:latin typeface="Trebuchet MS"/>
                <a:cs typeface="Trebuchet MS"/>
              </a:rPr>
              <a:t>day?  </a:t>
            </a:r>
            <a:r>
              <a:rPr sz="1550" spc="-35" dirty="0">
                <a:latin typeface="Trebuchet MS"/>
                <a:cs typeface="Trebuchet MS"/>
              </a:rPr>
              <a:t>Thou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art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more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lovely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more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temperate: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20" dirty="0">
                <a:latin typeface="Trebuchet MS"/>
                <a:cs typeface="Trebuchet MS"/>
              </a:rPr>
              <a:t>Rough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winds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do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shake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darling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buds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" dirty="0">
                <a:latin typeface="Trebuchet MS"/>
                <a:cs typeface="Trebuchet MS"/>
              </a:rPr>
              <a:t>May,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7224" y="3029597"/>
            <a:ext cx="807720" cy="250190"/>
          </a:xfrm>
          <a:custGeom>
            <a:avLst/>
            <a:gdLst/>
            <a:ahLst/>
            <a:cxnLst/>
            <a:rect l="l" t="t" r="r" b="b"/>
            <a:pathLst>
              <a:path w="807719" h="250189">
                <a:moveTo>
                  <a:pt x="0" y="0"/>
                </a:moveTo>
                <a:lnTo>
                  <a:pt x="807725" y="0"/>
                </a:lnTo>
                <a:lnTo>
                  <a:pt x="807725" y="249935"/>
                </a:lnTo>
                <a:lnTo>
                  <a:pt x="0" y="2499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6572" y="3007754"/>
            <a:ext cx="376618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5" dirty="0">
                <a:latin typeface="Trebuchet MS"/>
                <a:cs typeface="Trebuchet MS"/>
              </a:rPr>
              <a:t>And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" dirty="0">
                <a:latin typeface="Trebuchet MS"/>
                <a:cs typeface="Trebuchet MS"/>
              </a:rPr>
              <a:t>summer's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lease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hath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all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too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short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a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date: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9389" y="3279533"/>
            <a:ext cx="607060" cy="247015"/>
          </a:xfrm>
          <a:custGeom>
            <a:avLst/>
            <a:gdLst/>
            <a:ahLst/>
            <a:cxnLst/>
            <a:rect l="l" t="t" r="r" b="b"/>
            <a:pathLst>
              <a:path w="607060" h="247014">
                <a:moveTo>
                  <a:pt x="0" y="0"/>
                </a:moveTo>
                <a:lnTo>
                  <a:pt x="606552" y="0"/>
                </a:lnTo>
                <a:lnTo>
                  <a:pt x="606552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1661" y="3279533"/>
            <a:ext cx="521334" cy="247015"/>
          </a:xfrm>
          <a:custGeom>
            <a:avLst/>
            <a:gdLst/>
            <a:ahLst/>
            <a:cxnLst/>
            <a:rect l="l" t="t" r="r" b="b"/>
            <a:pathLst>
              <a:path w="521335" h="247014">
                <a:moveTo>
                  <a:pt x="0" y="0"/>
                </a:moveTo>
                <a:lnTo>
                  <a:pt x="521208" y="0"/>
                </a:lnTo>
                <a:lnTo>
                  <a:pt x="521208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6572" y="3257689"/>
            <a:ext cx="366839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40" dirty="0">
                <a:latin typeface="Trebuchet MS"/>
                <a:cs typeface="Trebuchet MS"/>
              </a:rPr>
              <a:t>Sometime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too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hot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eye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heaven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shines,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9936" y="5013845"/>
            <a:ext cx="591820" cy="250190"/>
          </a:xfrm>
          <a:custGeom>
            <a:avLst/>
            <a:gdLst/>
            <a:ahLst/>
            <a:cxnLst/>
            <a:rect l="l" t="t" r="r" b="b"/>
            <a:pathLst>
              <a:path w="591819" h="250189">
                <a:moveTo>
                  <a:pt x="0" y="0"/>
                </a:moveTo>
                <a:lnTo>
                  <a:pt x="591317" y="0"/>
                </a:lnTo>
                <a:lnTo>
                  <a:pt x="591317" y="249936"/>
                </a:lnTo>
                <a:lnTo>
                  <a:pt x="0" y="24993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6572" y="3504577"/>
            <a:ext cx="4263390" cy="17545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68655">
              <a:lnSpc>
                <a:spcPct val="104500"/>
              </a:lnSpc>
              <a:spcBef>
                <a:spcPts val="50"/>
              </a:spcBef>
            </a:pPr>
            <a:r>
              <a:rPr sz="1550" spc="-15" dirty="0">
                <a:latin typeface="Trebuchet MS"/>
                <a:cs typeface="Trebuchet MS"/>
              </a:rPr>
              <a:t>And </a:t>
            </a:r>
            <a:r>
              <a:rPr sz="1550" spc="-45" dirty="0">
                <a:latin typeface="Trebuchet MS"/>
                <a:cs typeface="Trebuchet MS"/>
              </a:rPr>
              <a:t>often is </a:t>
            </a:r>
            <a:r>
              <a:rPr sz="1550" spc="-35" dirty="0">
                <a:latin typeface="Trebuchet MS"/>
                <a:cs typeface="Trebuchet MS"/>
              </a:rPr>
              <a:t>his </a:t>
            </a:r>
            <a:r>
              <a:rPr sz="1550" spc="-40" dirty="0">
                <a:latin typeface="Trebuchet MS"/>
                <a:cs typeface="Trebuchet MS"/>
              </a:rPr>
              <a:t>gold </a:t>
            </a:r>
            <a:r>
              <a:rPr sz="1550" spc="-45" dirty="0">
                <a:latin typeface="Trebuchet MS"/>
                <a:cs typeface="Trebuchet MS"/>
              </a:rPr>
              <a:t>complexion </a:t>
            </a:r>
            <a:r>
              <a:rPr sz="1550" spc="-30" dirty="0">
                <a:latin typeface="Trebuchet MS"/>
                <a:cs typeface="Trebuchet MS"/>
              </a:rPr>
              <a:t>dimm'd;  </a:t>
            </a:r>
            <a:r>
              <a:rPr sz="1550" spc="-15" dirty="0">
                <a:latin typeface="Trebuchet MS"/>
                <a:cs typeface="Trebuchet MS"/>
              </a:rPr>
              <a:t>And </a:t>
            </a:r>
            <a:r>
              <a:rPr sz="1550" spc="-50" dirty="0">
                <a:latin typeface="Trebuchet MS"/>
                <a:cs typeface="Trebuchet MS"/>
              </a:rPr>
              <a:t>every </a:t>
            </a:r>
            <a:r>
              <a:rPr sz="1550" spc="-70" dirty="0">
                <a:latin typeface="Trebuchet MS"/>
                <a:cs typeface="Trebuchet MS"/>
              </a:rPr>
              <a:t>fair </a:t>
            </a:r>
            <a:r>
              <a:rPr sz="1550" spc="-40" dirty="0">
                <a:latin typeface="Trebuchet MS"/>
                <a:cs typeface="Trebuchet MS"/>
              </a:rPr>
              <a:t>from </a:t>
            </a:r>
            <a:r>
              <a:rPr sz="1550" spc="-70" dirty="0">
                <a:latin typeface="Trebuchet MS"/>
                <a:cs typeface="Trebuchet MS"/>
              </a:rPr>
              <a:t>fair </a:t>
            </a:r>
            <a:r>
              <a:rPr sz="1550" spc="-40" dirty="0">
                <a:latin typeface="Trebuchet MS"/>
                <a:cs typeface="Trebuchet MS"/>
              </a:rPr>
              <a:t>sometime</a:t>
            </a:r>
            <a:r>
              <a:rPr sz="1550" spc="-35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declines,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4500"/>
              </a:lnSpc>
              <a:spcBef>
                <a:spcPts val="25"/>
              </a:spcBef>
            </a:pPr>
            <a:r>
              <a:rPr sz="1550" spc="-30" dirty="0">
                <a:latin typeface="Trebuchet MS"/>
                <a:cs typeface="Trebuchet MS"/>
              </a:rPr>
              <a:t>By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chance,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or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nature's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changing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course,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untrimm'd;  But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eternal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summer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shall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not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fade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Trebuchet MS"/>
                <a:cs typeface="Trebuchet MS"/>
              </a:rPr>
              <a:t>Nor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lose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possession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fair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thou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ow'st;</a:t>
            </a:r>
            <a:endParaRPr sz="1550">
              <a:latin typeface="Trebuchet MS"/>
              <a:cs typeface="Trebuchet MS"/>
            </a:endParaRPr>
          </a:p>
          <a:p>
            <a:pPr marL="12700" marR="183515">
              <a:lnSpc>
                <a:spcPct val="104500"/>
              </a:lnSpc>
            </a:pPr>
            <a:r>
              <a:rPr sz="1550" dirty="0">
                <a:latin typeface="Trebuchet MS"/>
                <a:cs typeface="Trebuchet MS"/>
              </a:rPr>
              <a:t>Nor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shall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Death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brag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thou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wander'st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his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shade,  </a:t>
            </a:r>
            <a:r>
              <a:rPr sz="1550" spc="5" dirty="0">
                <a:latin typeface="Trebuchet MS"/>
                <a:cs typeface="Trebuchet MS"/>
              </a:rPr>
              <a:t>When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eternal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lines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time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thou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grow'st;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572" y="5241937"/>
            <a:ext cx="327977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5" dirty="0">
                <a:latin typeface="Trebuchet MS"/>
                <a:cs typeface="Trebuchet MS"/>
              </a:rPr>
              <a:t>So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long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as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men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can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breathe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or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eyes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can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0261" y="5263781"/>
            <a:ext cx="293370" cy="2470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550" spc="-30" dirty="0">
                <a:latin typeface="Trebuchet MS"/>
                <a:cs typeface="Trebuchet MS"/>
              </a:rPr>
              <a:t>se</a:t>
            </a:r>
            <a:r>
              <a:rPr sz="1550" spc="-60" dirty="0">
                <a:latin typeface="Trebuchet MS"/>
                <a:cs typeface="Trebuchet MS"/>
              </a:rPr>
              <a:t>e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9057" y="5241937"/>
            <a:ext cx="7620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75" dirty="0">
                <a:latin typeface="Trebuchet MS"/>
                <a:cs typeface="Trebuchet MS"/>
              </a:rPr>
              <a:t>,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8496" y="5510669"/>
            <a:ext cx="365760" cy="247015"/>
          </a:xfrm>
          <a:custGeom>
            <a:avLst/>
            <a:gdLst/>
            <a:ahLst/>
            <a:cxnLst/>
            <a:rect l="l" t="t" r="r" b="b"/>
            <a:pathLst>
              <a:path w="365759" h="247014">
                <a:moveTo>
                  <a:pt x="0" y="0"/>
                </a:moveTo>
                <a:lnTo>
                  <a:pt x="365765" y="0"/>
                </a:lnTo>
                <a:lnTo>
                  <a:pt x="365765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6572" y="5488825"/>
            <a:ext cx="359854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5" dirty="0">
                <a:latin typeface="Trebuchet MS"/>
                <a:cs typeface="Trebuchet MS"/>
              </a:rPr>
              <a:t>So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long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lives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this,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this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gives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life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thee.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168" y="6614045"/>
            <a:ext cx="6998334" cy="241427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899"/>
              </a:lnSpc>
              <a:spcBef>
                <a:spcPts val="1885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27461" y="8793360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2"/>
                </a:moveTo>
                <a:lnTo>
                  <a:pt x="566927" y="164592"/>
                </a:lnTo>
                <a:lnTo>
                  <a:pt x="566927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81031" y="1384325"/>
            <a:ext cx="970537" cy="2541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1577" y="1384325"/>
            <a:ext cx="2668536" cy="1020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1031" y="1384338"/>
            <a:ext cx="3639083" cy="3647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1031" y="3926268"/>
            <a:ext cx="2895546" cy="1105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6580" y="2489898"/>
            <a:ext cx="743534" cy="2541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95101" y="3057029"/>
            <a:ext cx="3225020" cy="579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40057" y="3120530"/>
            <a:ext cx="126746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375" dirty="0">
                <a:latin typeface="Arial"/>
                <a:cs typeface="Arial"/>
              </a:rPr>
              <a:t>Sonnet</a:t>
            </a:r>
            <a:r>
              <a:rPr sz="1550" spc="-105" dirty="0">
                <a:latin typeface="Arial"/>
                <a:cs typeface="Arial"/>
              </a:rPr>
              <a:t> </a:t>
            </a:r>
            <a:r>
              <a:rPr sz="1550" spc="229" dirty="0">
                <a:latin typeface="Arial"/>
                <a:cs typeface="Arial"/>
              </a:rPr>
              <a:t>18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772" y="660794"/>
            <a:ext cx="6033770" cy="62674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4526915">
              <a:lnSpc>
                <a:spcPts val="2740"/>
              </a:lnSpc>
              <a:spcBef>
                <a:spcPts val="405"/>
              </a:spcBef>
            </a:pPr>
            <a:r>
              <a:rPr sz="2500" spc="-260" dirty="0">
                <a:latin typeface="Arial"/>
                <a:cs typeface="Arial"/>
              </a:rPr>
              <a:t>Shakespeare  </a:t>
            </a:r>
            <a:r>
              <a:rPr sz="2500" spc="-235" dirty="0">
                <a:latin typeface="Arial"/>
                <a:cs typeface="Arial"/>
              </a:rPr>
              <a:t>Sonnet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16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917575">
              <a:lnSpc>
                <a:spcPts val="2710"/>
              </a:lnSpc>
              <a:spcBef>
                <a:spcPts val="2310"/>
              </a:spcBef>
            </a:pPr>
            <a:r>
              <a:rPr sz="2500" spc="-204" dirty="0">
                <a:latin typeface="Arial"/>
                <a:cs typeface="Arial"/>
              </a:rPr>
              <a:t>Shall </a:t>
            </a:r>
            <a:r>
              <a:rPr sz="2500" spc="-100" dirty="0">
                <a:latin typeface="Arial"/>
                <a:cs typeface="Arial"/>
              </a:rPr>
              <a:t>I </a:t>
            </a:r>
            <a:r>
              <a:rPr sz="2500" spc="-265" dirty="0">
                <a:latin typeface="Arial"/>
                <a:cs typeface="Arial"/>
              </a:rPr>
              <a:t>compare </a:t>
            </a:r>
            <a:r>
              <a:rPr sz="2500" spc="-225" dirty="0">
                <a:latin typeface="Arial"/>
                <a:cs typeface="Arial"/>
              </a:rPr>
              <a:t>thee </a:t>
            </a:r>
            <a:r>
              <a:rPr sz="2500" spc="-85" dirty="0">
                <a:latin typeface="Arial"/>
                <a:cs typeface="Arial"/>
              </a:rPr>
              <a:t>to </a:t>
            </a:r>
            <a:r>
              <a:rPr sz="2500" spc="-155" dirty="0">
                <a:latin typeface="Arial"/>
                <a:cs typeface="Arial"/>
              </a:rPr>
              <a:t>the </a:t>
            </a:r>
            <a:r>
              <a:rPr sz="2500" spc="-195" dirty="0">
                <a:latin typeface="Arial"/>
                <a:cs typeface="Arial"/>
              </a:rPr>
              <a:t>blackest </a:t>
            </a:r>
            <a:r>
              <a:rPr sz="2500" spc="-254" dirty="0">
                <a:latin typeface="Arial"/>
                <a:cs typeface="Arial"/>
              </a:rPr>
              <a:t>day?  </a:t>
            </a:r>
            <a:r>
              <a:rPr sz="2500" spc="-325" dirty="0">
                <a:latin typeface="Arial"/>
                <a:cs typeface="Arial"/>
              </a:rPr>
              <a:t>Thou </a:t>
            </a:r>
            <a:r>
              <a:rPr sz="2500" spc="25" dirty="0">
                <a:latin typeface="Arial"/>
                <a:cs typeface="Arial"/>
              </a:rPr>
              <a:t>art </a:t>
            </a:r>
            <a:r>
              <a:rPr sz="2500" spc="-245" dirty="0">
                <a:latin typeface="Arial"/>
                <a:cs typeface="Arial"/>
              </a:rPr>
              <a:t>more </a:t>
            </a:r>
            <a:r>
              <a:rPr sz="2500" spc="-280" dirty="0">
                <a:latin typeface="Arial"/>
                <a:cs typeface="Arial"/>
              </a:rPr>
              <a:t>shadowed </a:t>
            </a:r>
            <a:r>
              <a:rPr sz="2500" spc="-245" dirty="0">
                <a:latin typeface="Arial"/>
                <a:cs typeface="Arial"/>
              </a:rPr>
              <a:t>and more</a:t>
            </a:r>
            <a:r>
              <a:rPr sz="2500" spc="-175" dirty="0">
                <a:latin typeface="Arial"/>
                <a:cs typeface="Arial"/>
              </a:rPr>
              <a:t> </a:t>
            </a:r>
            <a:r>
              <a:rPr sz="2500" spc="-315" dirty="0">
                <a:latin typeface="Arial"/>
                <a:cs typeface="Arial"/>
              </a:rPr>
              <a:t>opaque:</a:t>
            </a:r>
            <a:endParaRPr sz="2500">
              <a:latin typeface="Arial"/>
              <a:cs typeface="Arial"/>
            </a:endParaRPr>
          </a:p>
          <a:p>
            <a:pPr marL="12700" marR="37465">
              <a:lnSpc>
                <a:spcPts val="2710"/>
              </a:lnSpc>
              <a:spcBef>
                <a:spcPts val="5"/>
              </a:spcBef>
            </a:pPr>
            <a:r>
              <a:rPr sz="2500" spc="-340" dirty="0">
                <a:latin typeface="Arial"/>
                <a:cs typeface="Arial"/>
              </a:rPr>
              <a:t>Rough </a:t>
            </a:r>
            <a:r>
              <a:rPr sz="2500" spc="-180" dirty="0">
                <a:latin typeface="Arial"/>
                <a:cs typeface="Arial"/>
              </a:rPr>
              <a:t>winds </a:t>
            </a:r>
            <a:r>
              <a:rPr sz="2500" spc="-345" dirty="0">
                <a:latin typeface="Arial"/>
                <a:cs typeface="Arial"/>
              </a:rPr>
              <a:t>do </a:t>
            </a:r>
            <a:r>
              <a:rPr sz="2500" spc="-260" dirty="0">
                <a:latin typeface="Arial"/>
                <a:cs typeface="Arial"/>
              </a:rPr>
              <a:t>shake </a:t>
            </a:r>
            <a:r>
              <a:rPr sz="2500" spc="-155" dirty="0">
                <a:latin typeface="Arial"/>
                <a:cs typeface="Arial"/>
              </a:rPr>
              <a:t>the </a:t>
            </a:r>
            <a:r>
              <a:rPr sz="2500" spc="-210" dirty="0">
                <a:latin typeface="Arial"/>
                <a:cs typeface="Arial"/>
              </a:rPr>
              <a:t>gnarled </a:t>
            </a:r>
            <a:r>
              <a:rPr sz="2500" spc="-290" dirty="0">
                <a:latin typeface="Arial"/>
                <a:cs typeface="Arial"/>
              </a:rPr>
              <a:t>blooms </a:t>
            </a:r>
            <a:r>
              <a:rPr sz="2500" spc="-85" dirty="0">
                <a:latin typeface="Arial"/>
                <a:cs typeface="Arial"/>
              </a:rPr>
              <a:t>of </a:t>
            </a:r>
            <a:r>
              <a:rPr sz="2500" spc="-80" dirty="0">
                <a:latin typeface="Arial"/>
                <a:cs typeface="Arial"/>
              </a:rPr>
              <a:t>May,  </a:t>
            </a:r>
            <a:r>
              <a:rPr sz="2500" spc="-204" dirty="0">
                <a:latin typeface="Arial"/>
                <a:cs typeface="Arial"/>
              </a:rPr>
              <a:t>And </a:t>
            </a:r>
            <a:r>
              <a:rPr sz="2500" spc="-185" dirty="0">
                <a:latin typeface="Arial"/>
                <a:cs typeface="Arial"/>
              </a:rPr>
              <a:t>death’s </a:t>
            </a:r>
            <a:r>
              <a:rPr sz="2500" spc="-305" dirty="0">
                <a:latin typeface="Arial"/>
                <a:cs typeface="Arial"/>
              </a:rPr>
              <a:t>lease </a:t>
            </a:r>
            <a:r>
              <a:rPr sz="2500" spc="-120" dirty="0">
                <a:latin typeface="Arial"/>
                <a:cs typeface="Arial"/>
              </a:rPr>
              <a:t>hath all </a:t>
            </a:r>
            <a:r>
              <a:rPr sz="2500" spc="-180" dirty="0">
                <a:latin typeface="Arial"/>
                <a:cs typeface="Arial"/>
              </a:rPr>
              <a:t>too </a:t>
            </a:r>
            <a:r>
              <a:rPr sz="2500" spc="-120" dirty="0">
                <a:latin typeface="Arial"/>
                <a:cs typeface="Arial"/>
              </a:rPr>
              <a:t>short </a:t>
            </a:r>
            <a:r>
              <a:rPr sz="2500" spc="-245" dirty="0">
                <a:latin typeface="Arial"/>
                <a:cs typeface="Arial"/>
              </a:rPr>
              <a:t>a </a:t>
            </a:r>
            <a:r>
              <a:rPr sz="2500" spc="-185" dirty="0">
                <a:latin typeface="Arial"/>
                <a:cs typeface="Arial"/>
              </a:rPr>
              <a:t>date:  </a:t>
            </a:r>
            <a:r>
              <a:rPr sz="2500" spc="-270" dirty="0">
                <a:latin typeface="Arial"/>
                <a:cs typeface="Arial"/>
              </a:rPr>
              <a:t>Sometime </a:t>
            </a:r>
            <a:r>
              <a:rPr sz="2500" spc="-180" dirty="0">
                <a:latin typeface="Arial"/>
                <a:cs typeface="Arial"/>
              </a:rPr>
              <a:t>too </a:t>
            </a:r>
            <a:r>
              <a:rPr sz="2500" spc="-220" dirty="0">
                <a:latin typeface="Arial"/>
                <a:cs typeface="Arial"/>
              </a:rPr>
              <a:t>dim </a:t>
            </a:r>
            <a:r>
              <a:rPr sz="2500" spc="-155" dirty="0">
                <a:latin typeface="Arial"/>
                <a:cs typeface="Arial"/>
              </a:rPr>
              <a:t>the </a:t>
            </a:r>
            <a:r>
              <a:rPr sz="2500" spc="-145" dirty="0">
                <a:latin typeface="Arial"/>
                <a:cs typeface="Arial"/>
              </a:rPr>
              <a:t>path </a:t>
            </a:r>
            <a:r>
              <a:rPr sz="2500" spc="-85" dirty="0">
                <a:latin typeface="Arial"/>
                <a:cs typeface="Arial"/>
              </a:rPr>
              <a:t>of </a:t>
            </a:r>
            <a:r>
              <a:rPr sz="2500" spc="-195" dirty="0">
                <a:latin typeface="Arial"/>
                <a:cs typeface="Arial"/>
              </a:rPr>
              <a:t>hell</a:t>
            </a:r>
            <a:r>
              <a:rPr sz="2500" spc="-345" dirty="0">
                <a:latin typeface="Arial"/>
                <a:cs typeface="Arial"/>
              </a:rPr>
              <a:t> </a:t>
            </a:r>
            <a:r>
              <a:rPr sz="2500" spc="-310" dirty="0">
                <a:latin typeface="Arial"/>
                <a:cs typeface="Arial"/>
              </a:rPr>
              <a:t>guides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555"/>
              </a:lnSpc>
            </a:pPr>
            <a:r>
              <a:rPr sz="2500" spc="-204" dirty="0">
                <a:latin typeface="Arial"/>
                <a:cs typeface="Arial"/>
              </a:rPr>
              <a:t>And </a:t>
            </a:r>
            <a:r>
              <a:rPr sz="2500" spc="-114" dirty="0">
                <a:latin typeface="Arial"/>
                <a:cs typeface="Arial"/>
              </a:rPr>
              <a:t>often </a:t>
            </a:r>
            <a:r>
              <a:rPr sz="2500" spc="-195" dirty="0">
                <a:latin typeface="Arial"/>
                <a:cs typeface="Arial"/>
              </a:rPr>
              <a:t>is </a:t>
            </a:r>
            <a:r>
              <a:rPr sz="2500" spc="-200" dirty="0">
                <a:latin typeface="Arial"/>
                <a:cs typeface="Arial"/>
              </a:rPr>
              <a:t>his </a:t>
            </a:r>
            <a:r>
              <a:rPr sz="2500" spc="-380" dirty="0">
                <a:latin typeface="Arial"/>
                <a:cs typeface="Arial"/>
              </a:rPr>
              <a:t>deep </a:t>
            </a:r>
            <a:r>
              <a:rPr sz="2500" spc="-220" dirty="0">
                <a:latin typeface="Arial"/>
                <a:cs typeface="Arial"/>
              </a:rPr>
              <a:t>disgust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235" dirty="0">
                <a:latin typeface="Arial"/>
                <a:cs typeface="Arial"/>
              </a:rPr>
              <a:t>provides;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710"/>
              </a:lnSpc>
            </a:pPr>
            <a:r>
              <a:rPr sz="2500" spc="-204" dirty="0">
                <a:latin typeface="Arial"/>
                <a:cs typeface="Arial"/>
              </a:rPr>
              <a:t>And </a:t>
            </a:r>
            <a:r>
              <a:rPr sz="2500" spc="-200" dirty="0">
                <a:latin typeface="Arial"/>
                <a:cs typeface="Arial"/>
              </a:rPr>
              <a:t>every </a:t>
            </a:r>
            <a:r>
              <a:rPr sz="2500" spc="-345" dirty="0">
                <a:latin typeface="Arial"/>
                <a:cs typeface="Arial"/>
              </a:rPr>
              <a:t>age </a:t>
            </a:r>
            <a:r>
              <a:rPr sz="2500" spc="-85" dirty="0">
                <a:latin typeface="Arial"/>
                <a:cs typeface="Arial"/>
              </a:rPr>
              <a:t>from </a:t>
            </a:r>
            <a:r>
              <a:rPr sz="2500" spc="-345" dirty="0">
                <a:latin typeface="Arial"/>
                <a:cs typeface="Arial"/>
              </a:rPr>
              <a:t>age </a:t>
            </a:r>
            <a:r>
              <a:rPr sz="2500" spc="-250" dirty="0">
                <a:latin typeface="Arial"/>
                <a:cs typeface="Arial"/>
              </a:rPr>
              <a:t>sometime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260" dirty="0">
                <a:latin typeface="Arial"/>
                <a:cs typeface="Arial"/>
              </a:rPr>
              <a:t>declines,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710"/>
              </a:lnSpc>
              <a:spcBef>
                <a:spcPts val="185"/>
              </a:spcBef>
            </a:pPr>
            <a:r>
              <a:rPr sz="2500" spc="-265" dirty="0">
                <a:latin typeface="Arial"/>
                <a:cs typeface="Arial"/>
              </a:rPr>
              <a:t>By </a:t>
            </a:r>
            <a:r>
              <a:rPr sz="2500" spc="-275" dirty="0">
                <a:latin typeface="Arial"/>
                <a:cs typeface="Arial"/>
              </a:rPr>
              <a:t>chance, </a:t>
            </a:r>
            <a:r>
              <a:rPr sz="2500" spc="-130" dirty="0">
                <a:latin typeface="Arial"/>
                <a:cs typeface="Arial"/>
              </a:rPr>
              <a:t>or </a:t>
            </a:r>
            <a:r>
              <a:rPr sz="2500" spc="-165" dirty="0">
                <a:latin typeface="Arial"/>
                <a:cs typeface="Arial"/>
              </a:rPr>
              <a:t>nature's </a:t>
            </a:r>
            <a:r>
              <a:rPr sz="2500" spc="-235" dirty="0">
                <a:latin typeface="Arial"/>
                <a:cs typeface="Arial"/>
              </a:rPr>
              <a:t>changing </a:t>
            </a:r>
            <a:r>
              <a:rPr sz="2500" spc="-275" dirty="0">
                <a:latin typeface="Arial"/>
                <a:cs typeface="Arial"/>
              </a:rPr>
              <a:t>course, </a:t>
            </a:r>
            <a:r>
              <a:rPr sz="2500" spc="-150" dirty="0">
                <a:latin typeface="Arial"/>
                <a:cs typeface="Arial"/>
              </a:rPr>
              <a:t>untrimm'd;  </a:t>
            </a:r>
            <a:r>
              <a:rPr sz="2500" spc="-204" dirty="0">
                <a:latin typeface="Arial"/>
                <a:cs typeface="Arial"/>
              </a:rPr>
              <a:t>But </a:t>
            </a:r>
            <a:r>
              <a:rPr sz="2500" spc="-30" dirty="0">
                <a:latin typeface="Arial"/>
                <a:cs typeface="Arial"/>
              </a:rPr>
              <a:t>thy </a:t>
            </a:r>
            <a:r>
              <a:rPr sz="2500" spc="-265" dirty="0">
                <a:latin typeface="Arial"/>
                <a:cs typeface="Arial"/>
              </a:rPr>
              <a:t>blocked </a:t>
            </a:r>
            <a:r>
              <a:rPr sz="2500" spc="-145" dirty="0">
                <a:latin typeface="Arial"/>
                <a:cs typeface="Arial"/>
              </a:rPr>
              <a:t>path </a:t>
            </a:r>
            <a:r>
              <a:rPr sz="2500" spc="-204" dirty="0">
                <a:latin typeface="Arial"/>
                <a:cs typeface="Arial"/>
              </a:rPr>
              <a:t>death </a:t>
            </a:r>
            <a:r>
              <a:rPr sz="2500" spc="-380" dirty="0">
                <a:latin typeface="Arial"/>
                <a:cs typeface="Arial"/>
              </a:rPr>
              <a:t>be</a:t>
            </a:r>
            <a:r>
              <a:rPr sz="2500" spc="-330" dirty="0">
                <a:latin typeface="Arial"/>
                <a:cs typeface="Arial"/>
              </a:rPr>
              <a:t> </a:t>
            </a:r>
            <a:r>
              <a:rPr sz="2500" spc="-170" dirty="0">
                <a:latin typeface="Arial"/>
                <a:cs typeface="Arial"/>
              </a:rPr>
              <a:t>laid</a:t>
            </a:r>
            <a:endParaRPr sz="2500">
              <a:latin typeface="Arial"/>
              <a:cs typeface="Arial"/>
            </a:endParaRPr>
          </a:p>
          <a:p>
            <a:pPr marL="12700" marR="699770" algn="just">
              <a:lnSpc>
                <a:spcPts val="2710"/>
              </a:lnSpc>
              <a:spcBef>
                <a:spcPts val="5"/>
              </a:spcBef>
            </a:pPr>
            <a:r>
              <a:rPr sz="2500" spc="-310" dirty="0">
                <a:latin typeface="Arial"/>
                <a:cs typeface="Arial"/>
              </a:rPr>
              <a:t>You </a:t>
            </a:r>
            <a:r>
              <a:rPr sz="2500" spc="-204" dirty="0">
                <a:latin typeface="Arial"/>
                <a:cs typeface="Arial"/>
              </a:rPr>
              <a:t>gain </a:t>
            </a:r>
            <a:r>
              <a:rPr sz="2500" spc="-305" dirty="0">
                <a:latin typeface="Arial"/>
                <a:cs typeface="Arial"/>
              </a:rPr>
              <a:t>possession </a:t>
            </a:r>
            <a:r>
              <a:rPr sz="2500" spc="-85" dirty="0">
                <a:latin typeface="Arial"/>
                <a:cs typeface="Arial"/>
              </a:rPr>
              <a:t>of </a:t>
            </a:r>
            <a:r>
              <a:rPr sz="2500" spc="-15" dirty="0">
                <a:latin typeface="Arial"/>
                <a:cs typeface="Arial"/>
              </a:rPr>
              <a:t>that </a:t>
            </a:r>
            <a:r>
              <a:rPr sz="2500" spc="-175" dirty="0">
                <a:latin typeface="Arial"/>
                <a:cs typeface="Arial"/>
              </a:rPr>
              <a:t>hate </a:t>
            </a:r>
            <a:r>
              <a:rPr sz="2500" spc="-190" dirty="0">
                <a:latin typeface="Arial"/>
                <a:cs typeface="Arial"/>
              </a:rPr>
              <a:t>thou </a:t>
            </a:r>
            <a:r>
              <a:rPr sz="2500" spc="-135" dirty="0">
                <a:latin typeface="Arial"/>
                <a:cs typeface="Arial"/>
              </a:rPr>
              <a:t>ow'st;  </a:t>
            </a:r>
            <a:r>
              <a:rPr sz="2500" spc="-260" dirty="0">
                <a:latin typeface="Arial"/>
                <a:cs typeface="Arial"/>
              </a:rPr>
              <a:t>Death </a:t>
            </a:r>
            <a:r>
              <a:rPr sz="2500" spc="-180" dirty="0">
                <a:latin typeface="Arial"/>
                <a:cs typeface="Arial"/>
              </a:rPr>
              <a:t>shall </a:t>
            </a:r>
            <a:r>
              <a:rPr sz="2500" spc="-200" dirty="0">
                <a:latin typeface="Arial"/>
                <a:cs typeface="Arial"/>
              </a:rPr>
              <a:t>brag </a:t>
            </a:r>
            <a:r>
              <a:rPr sz="2500" spc="-190" dirty="0">
                <a:latin typeface="Arial"/>
                <a:cs typeface="Arial"/>
              </a:rPr>
              <a:t>thou </a:t>
            </a:r>
            <a:r>
              <a:rPr sz="2500" spc="-145" dirty="0">
                <a:latin typeface="Arial"/>
                <a:cs typeface="Arial"/>
              </a:rPr>
              <a:t>wander'st </a:t>
            </a:r>
            <a:r>
              <a:rPr sz="2500" spc="-114" dirty="0">
                <a:latin typeface="Arial"/>
                <a:cs typeface="Arial"/>
              </a:rPr>
              <a:t>in </a:t>
            </a:r>
            <a:r>
              <a:rPr sz="2500" spc="-200" dirty="0">
                <a:latin typeface="Arial"/>
                <a:cs typeface="Arial"/>
              </a:rPr>
              <a:t>his </a:t>
            </a:r>
            <a:r>
              <a:rPr sz="2500" spc="-295" dirty="0">
                <a:latin typeface="Arial"/>
                <a:cs typeface="Arial"/>
              </a:rPr>
              <a:t>shade,  </a:t>
            </a:r>
            <a:r>
              <a:rPr sz="2500" spc="-204" dirty="0">
                <a:latin typeface="Arial"/>
                <a:cs typeface="Arial"/>
              </a:rPr>
              <a:t>When </a:t>
            </a:r>
            <a:r>
              <a:rPr sz="2500" spc="-114" dirty="0">
                <a:latin typeface="Arial"/>
                <a:cs typeface="Arial"/>
              </a:rPr>
              <a:t>in </a:t>
            </a:r>
            <a:r>
              <a:rPr sz="2500" spc="-290" dirty="0">
                <a:latin typeface="Arial"/>
                <a:cs typeface="Arial"/>
              </a:rPr>
              <a:t>jagged </a:t>
            </a:r>
            <a:r>
              <a:rPr sz="2500" spc="-210" dirty="0">
                <a:latin typeface="Arial"/>
                <a:cs typeface="Arial"/>
              </a:rPr>
              <a:t>lines </a:t>
            </a:r>
            <a:r>
              <a:rPr sz="2500" spc="-85" dirty="0">
                <a:latin typeface="Arial"/>
                <a:cs typeface="Arial"/>
              </a:rPr>
              <a:t>to </a:t>
            </a:r>
            <a:r>
              <a:rPr sz="2500" spc="-145" dirty="0">
                <a:latin typeface="Arial"/>
                <a:cs typeface="Arial"/>
              </a:rPr>
              <a:t>time </a:t>
            </a:r>
            <a:r>
              <a:rPr sz="2500" spc="-190" dirty="0">
                <a:latin typeface="Arial"/>
                <a:cs typeface="Arial"/>
              </a:rPr>
              <a:t>thou</a:t>
            </a:r>
            <a:r>
              <a:rPr sz="2500" spc="150" dirty="0">
                <a:latin typeface="Arial"/>
                <a:cs typeface="Arial"/>
              </a:rPr>
              <a:t> </a:t>
            </a:r>
            <a:r>
              <a:rPr sz="2500" spc="-165" dirty="0">
                <a:latin typeface="Arial"/>
                <a:cs typeface="Arial"/>
              </a:rPr>
              <a:t>go’st;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530"/>
              </a:lnSpc>
            </a:pPr>
            <a:r>
              <a:rPr sz="2500" spc="-409" dirty="0">
                <a:latin typeface="Arial"/>
                <a:cs typeface="Arial"/>
              </a:rPr>
              <a:t>So </a:t>
            </a:r>
            <a:r>
              <a:rPr sz="2500" spc="-235" dirty="0">
                <a:latin typeface="Arial"/>
                <a:cs typeface="Arial"/>
              </a:rPr>
              <a:t>long </a:t>
            </a:r>
            <a:r>
              <a:rPr sz="2500" spc="-285" dirty="0">
                <a:latin typeface="Arial"/>
                <a:cs typeface="Arial"/>
              </a:rPr>
              <a:t>as </a:t>
            </a:r>
            <a:r>
              <a:rPr sz="2500" spc="-300" dirty="0">
                <a:latin typeface="Arial"/>
                <a:cs typeface="Arial"/>
              </a:rPr>
              <a:t>men </a:t>
            </a:r>
            <a:r>
              <a:rPr sz="2500" spc="-240" dirty="0">
                <a:latin typeface="Arial"/>
                <a:cs typeface="Arial"/>
              </a:rPr>
              <a:t>can </a:t>
            </a:r>
            <a:r>
              <a:rPr sz="2500" spc="-45" dirty="0">
                <a:latin typeface="Arial"/>
                <a:cs typeface="Arial"/>
              </a:rPr>
              <a:t>fight </a:t>
            </a:r>
            <a:r>
              <a:rPr sz="2500" spc="-130" dirty="0">
                <a:latin typeface="Arial"/>
                <a:cs typeface="Arial"/>
              </a:rPr>
              <a:t>or </a:t>
            </a:r>
            <a:r>
              <a:rPr sz="2500" spc="-225" dirty="0">
                <a:latin typeface="Arial"/>
                <a:cs typeface="Arial"/>
              </a:rPr>
              <a:t>lies </a:t>
            </a:r>
            <a:r>
              <a:rPr sz="2500" spc="-240" dirty="0">
                <a:latin typeface="Arial"/>
                <a:cs typeface="Arial"/>
              </a:rPr>
              <a:t>can</a:t>
            </a:r>
            <a:r>
              <a:rPr sz="2500" spc="145" dirty="0">
                <a:latin typeface="Arial"/>
                <a:cs typeface="Arial"/>
              </a:rPr>
              <a:t> </a:t>
            </a:r>
            <a:r>
              <a:rPr sz="2500" spc="-300" dirty="0">
                <a:latin typeface="Arial"/>
                <a:cs typeface="Arial"/>
              </a:rPr>
              <a:t>deceive,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500" spc="-409" dirty="0">
                <a:latin typeface="Arial"/>
                <a:cs typeface="Arial"/>
              </a:rPr>
              <a:t>So </a:t>
            </a:r>
            <a:r>
              <a:rPr sz="2500" spc="-235" dirty="0">
                <a:latin typeface="Arial"/>
                <a:cs typeface="Arial"/>
              </a:rPr>
              <a:t>long </a:t>
            </a:r>
            <a:r>
              <a:rPr sz="2500" spc="-215" dirty="0">
                <a:latin typeface="Arial"/>
                <a:cs typeface="Arial"/>
              </a:rPr>
              <a:t>burns </a:t>
            </a:r>
            <a:r>
              <a:rPr sz="2500" spc="-125" dirty="0">
                <a:latin typeface="Arial"/>
                <a:cs typeface="Arial"/>
              </a:rPr>
              <a:t>this, </a:t>
            </a:r>
            <a:r>
              <a:rPr sz="2500" spc="-245" dirty="0">
                <a:latin typeface="Arial"/>
                <a:cs typeface="Arial"/>
              </a:rPr>
              <a:t>and </a:t>
            </a:r>
            <a:r>
              <a:rPr sz="2500" spc="-100" dirty="0">
                <a:latin typeface="Arial"/>
                <a:cs typeface="Arial"/>
              </a:rPr>
              <a:t>this </a:t>
            </a:r>
            <a:r>
              <a:rPr sz="2500" spc="-170" dirty="0">
                <a:latin typeface="Arial"/>
                <a:cs typeface="Arial"/>
              </a:rPr>
              <a:t>ignites </a:t>
            </a:r>
            <a:r>
              <a:rPr sz="2500" spc="-200" dirty="0">
                <a:latin typeface="Arial"/>
                <a:cs typeface="Arial"/>
              </a:rPr>
              <a:t>pain </a:t>
            </a:r>
            <a:r>
              <a:rPr sz="2500" spc="-85" dirty="0">
                <a:latin typeface="Arial"/>
                <a:cs typeface="Arial"/>
              </a:rPr>
              <a:t>to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225" dirty="0">
                <a:latin typeface="Arial"/>
                <a:cs typeface="Arial"/>
              </a:rPr>
              <a:t>thee.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6035" y="1089624"/>
            <a:ext cx="192328" cy="1154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6035" y="413448"/>
            <a:ext cx="4058869" cy="676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6035" y="413450"/>
            <a:ext cx="4251198" cy="1830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8360" y="1567969"/>
            <a:ext cx="4058873" cy="676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4901" y="413448"/>
            <a:ext cx="192332" cy="1154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0091" y="575284"/>
            <a:ext cx="3232543" cy="1511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261" y="3587381"/>
            <a:ext cx="3532631" cy="166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6797" y="2340749"/>
            <a:ext cx="3267455" cy="1277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8095" marR="5080" indent="-1256030">
              <a:lnSpc>
                <a:spcPct val="106900"/>
              </a:lnSpc>
              <a:spcBef>
                <a:spcPts val="95"/>
              </a:spcBef>
            </a:pPr>
            <a:r>
              <a:rPr spc="-705" dirty="0"/>
              <a:t>Love </a:t>
            </a:r>
            <a:r>
              <a:rPr sz="13500" spc="-1275" baseline="-10802" dirty="0"/>
              <a:t>Poem  </a:t>
            </a:r>
            <a:r>
              <a:rPr sz="9000" spc="-1145" dirty="0"/>
              <a:t>Choices</a:t>
            </a:r>
            <a:endParaRPr sz="9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80" y="152278"/>
            <a:ext cx="7467841" cy="975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338" y="2319058"/>
            <a:ext cx="401412" cy="3633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3747" y="2319058"/>
            <a:ext cx="3889844" cy="42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338" y="2319058"/>
            <a:ext cx="4291253" cy="4063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338" y="5952788"/>
            <a:ext cx="3889835" cy="429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2170" y="2748762"/>
            <a:ext cx="401421" cy="3633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2397" y="3495941"/>
            <a:ext cx="2514600" cy="929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52889" y="3428377"/>
            <a:ext cx="1746885" cy="1090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950" spc="80" dirty="0">
                <a:latin typeface="Arial"/>
                <a:cs typeface="Arial"/>
              </a:rPr>
              <a:t>H</a:t>
            </a:r>
            <a:r>
              <a:rPr sz="6950" spc="45" dirty="0">
                <a:latin typeface="Arial"/>
                <a:cs typeface="Arial"/>
              </a:rPr>
              <a:t>a</a:t>
            </a:r>
            <a:r>
              <a:rPr sz="6950" spc="-110" dirty="0">
                <a:latin typeface="Arial"/>
                <a:cs typeface="Arial"/>
              </a:rPr>
              <a:t>t</a:t>
            </a:r>
            <a:r>
              <a:rPr sz="6950" spc="-1155" dirty="0">
                <a:latin typeface="Arial"/>
                <a:cs typeface="Arial"/>
              </a:rPr>
              <a:t>e</a:t>
            </a:r>
            <a:endParaRPr sz="6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1525" y="4636721"/>
            <a:ext cx="319647" cy="1122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1525" y="3948188"/>
            <a:ext cx="2418499" cy="6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1525" y="3948191"/>
            <a:ext cx="2738145" cy="18113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1167" y="5070960"/>
            <a:ext cx="2418502" cy="6885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0020" y="3948188"/>
            <a:ext cx="319650" cy="1122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7008" y="4328261"/>
            <a:ext cx="1605483" cy="967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136" y="862469"/>
            <a:ext cx="6739127" cy="82509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02876" y="837577"/>
            <a:ext cx="9804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220" dirty="0">
                <a:latin typeface="Trebuchet MS"/>
                <a:cs typeface="Trebuchet MS"/>
              </a:rPr>
              <a:t>D</a:t>
            </a:r>
            <a:r>
              <a:rPr sz="2000" b="1" spc="90" dirty="0">
                <a:latin typeface="Trebuchet MS"/>
                <a:cs typeface="Trebuchet MS"/>
              </a:rPr>
              <a:t>i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114" dirty="0">
                <a:latin typeface="Trebuchet MS"/>
                <a:cs typeface="Trebuchet MS"/>
              </a:rPr>
              <a:t>g</a:t>
            </a:r>
            <a:r>
              <a:rPr sz="2000" b="1" spc="110" dirty="0">
                <a:latin typeface="Trebuchet MS"/>
                <a:cs typeface="Trebuchet MS"/>
              </a:rPr>
              <a:t>u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-360" dirty="0">
                <a:latin typeface="Trebuchet MS"/>
                <a:cs typeface="Trebuchet MS"/>
              </a:rPr>
              <a:t>tt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4481" y="837577"/>
            <a:ext cx="6108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40" dirty="0">
                <a:latin typeface="Trebuchet MS"/>
                <a:cs typeface="Trebuchet MS"/>
              </a:rPr>
              <a:t>P</a:t>
            </a:r>
            <a:r>
              <a:rPr sz="2000" b="1" spc="155" dirty="0">
                <a:latin typeface="Trebuchet MS"/>
                <a:cs typeface="Trebuchet MS"/>
              </a:rPr>
              <a:t>a</a:t>
            </a:r>
            <a:r>
              <a:rPr sz="2000" b="1" spc="120" dirty="0">
                <a:latin typeface="Trebuchet MS"/>
                <a:cs typeface="Trebuchet MS"/>
              </a:rPr>
              <a:t>i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88881" y="837577"/>
            <a:ext cx="22548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83665" algn="l"/>
              </a:tabLst>
            </a:pPr>
            <a:r>
              <a:rPr sz="2000" b="1" spc="300" dirty="0">
                <a:latin typeface="Trebuchet MS"/>
                <a:cs typeface="Trebuchet MS"/>
              </a:rPr>
              <a:t>A</a:t>
            </a:r>
            <a:r>
              <a:rPr sz="2000" b="1" spc="275" dirty="0">
                <a:latin typeface="Trebuchet MS"/>
                <a:cs typeface="Trebuchet MS"/>
              </a:rPr>
              <a:t>v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175" dirty="0">
                <a:latin typeface="Trebuchet MS"/>
                <a:cs typeface="Trebuchet MS"/>
              </a:rPr>
              <a:t>r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114" dirty="0">
                <a:latin typeface="Trebuchet MS"/>
                <a:cs typeface="Trebuchet MS"/>
              </a:rPr>
              <a:t>i</a:t>
            </a:r>
            <a:r>
              <a:rPr sz="2000" b="1" spc="-10" dirty="0">
                <a:latin typeface="Trebuchet MS"/>
                <a:cs typeface="Trebuchet MS"/>
              </a:rPr>
              <a:t>o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10" dirty="0">
                <a:latin typeface="Trebuchet MS"/>
                <a:cs typeface="Trebuchet MS"/>
              </a:rPr>
              <a:t>P</a:t>
            </a:r>
            <a:r>
              <a:rPr sz="2000" b="1" spc="125" dirty="0">
                <a:latin typeface="Trebuchet MS"/>
                <a:cs typeface="Trebuchet MS"/>
              </a:rPr>
              <a:t>l</a:t>
            </a:r>
            <a:r>
              <a:rPr sz="2000" b="1" spc="85" dirty="0">
                <a:latin typeface="Trebuchet MS"/>
                <a:cs typeface="Trebuchet MS"/>
              </a:rPr>
              <a:t>a</a:t>
            </a:r>
            <a:r>
              <a:rPr sz="2000" b="1" spc="120" dirty="0">
                <a:latin typeface="Trebuchet MS"/>
                <a:cs typeface="Trebuchet MS"/>
              </a:rPr>
              <a:t>g</a:t>
            </a:r>
            <a:r>
              <a:rPr sz="2000" b="1" spc="85" dirty="0">
                <a:latin typeface="Trebuchet MS"/>
                <a:cs typeface="Trebuchet MS"/>
              </a:rPr>
              <a:t>u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2081" y="837577"/>
            <a:ext cx="8801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185" dirty="0">
                <a:latin typeface="Trebuchet MS"/>
                <a:cs typeface="Trebuchet MS"/>
              </a:rPr>
              <a:t>h</a:t>
            </a:r>
            <a:r>
              <a:rPr sz="2000" b="1" spc="100" dirty="0">
                <a:latin typeface="Trebuchet MS"/>
                <a:cs typeface="Trebuchet MS"/>
              </a:rPr>
              <a:t>a</a:t>
            </a:r>
            <a:r>
              <a:rPr sz="2000" b="1" spc="200" dirty="0">
                <a:latin typeface="Trebuchet MS"/>
                <a:cs typeface="Trebuchet MS"/>
              </a:rPr>
              <a:t>m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2876" y="1462417"/>
            <a:ext cx="8401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5" dirty="0">
                <a:latin typeface="Trebuchet MS"/>
                <a:cs typeface="Trebuchet MS"/>
              </a:rPr>
              <a:t>Dettestt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74881" y="1462417"/>
            <a:ext cx="7575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05" dirty="0">
                <a:latin typeface="Trebuchet MS"/>
                <a:cs typeface="Trebuchet MS"/>
              </a:rPr>
              <a:t>S</a:t>
            </a:r>
            <a:r>
              <a:rPr sz="2000" b="1" spc="120" dirty="0">
                <a:latin typeface="Trebuchet MS"/>
                <a:cs typeface="Trebuchet MS"/>
              </a:rPr>
              <a:t>c</a:t>
            </a:r>
            <a:r>
              <a:rPr sz="2000" b="1" spc="-5" dirty="0">
                <a:latin typeface="Trebuchet MS"/>
                <a:cs typeface="Trebuchet MS"/>
              </a:rPr>
              <a:t>o</a:t>
            </a:r>
            <a:r>
              <a:rPr sz="2000" b="1" spc="150" dirty="0">
                <a:latin typeface="Trebuchet MS"/>
                <a:cs typeface="Trebuchet MS"/>
              </a:rPr>
              <a:t>r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2876" y="2084209"/>
            <a:ext cx="6756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00" dirty="0">
                <a:latin typeface="Trebuchet MS"/>
                <a:cs typeface="Trebuchet MS"/>
              </a:rPr>
              <a:t>S</a:t>
            </a:r>
            <a:r>
              <a:rPr sz="2000" b="1" spc="125" dirty="0">
                <a:latin typeface="Trebuchet MS"/>
                <a:cs typeface="Trebuchet MS"/>
              </a:rPr>
              <a:t>p</a:t>
            </a:r>
            <a:r>
              <a:rPr sz="2000" b="1" spc="120" dirty="0">
                <a:latin typeface="Trebuchet MS"/>
                <a:cs typeface="Trebuchet MS"/>
              </a:rPr>
              <a:t>i</a:t>
            </a:r>
            <a:r>
              <a:rPr sz="2000" b="1" spc="-360" dirty="0">
                <a:latin typeface="Trebuchet MS"/>
                <a:cs typeface="Trebuchet MS"/>
              </a:rPr>
              <a:t>t</a:t>
            </a:r>
            <a:r>
              <a:rPr sz="2000" b="1" spc="-345" dirty="0">
                <a:latin typeface="Trebuchet MS"/>
                <a:cs typeface="Trebuchet MS"/>
              </a:rPr>
              <a:t>t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74481" y="1462417"/>
            <a:ext cx="2693670" cy="951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83665" algn="l"/>
              </a:tabLst>
            </a:pPr>
            <a:r>
              <a:rPr sz="2000" b="1" spc="60" dirty="0">
                <a:latin typeface="Trebuchet MS"/>
                <a:cs typeface="Trebuchet MS"/>
              </a:rPr>
              <a:t>T</a:t>
            </a:r>
            <a:r>
              <a:rPr sz="2000" b="1" spc="75" dirty="0">
                <a:latin typeface="Trebuchet MS"/>
                <a:cs typeface="Trebuchet MS"/>
              </a:rPr>
              <a:t>o</a:t>
            </a:r>
            <a:r>
              <a:rPr sz="2000" b="1" spc="175" dirty="0">
                <a:latin typeface="Trebuchet MS"/>
                <a:cs typeface="Trebuchet MS"/>
              </a:rPr>
              <a:t>r</a:t>
            </a:r>
            <a:r>
              <a:rPr sz="2000" b="1" spc="195" dirty="0">
                <a:latin typeface="Trebuchet MS"/>
                <a:cs typeface="Trebuchet MS"/>
              </a:rPr>
              <a:t>m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185" dirty="0">
                <a:latin typeface="Trebuchet MS"/>
                <a:cs typeface="Trebuchet MS"/>
              </a:rPr>
              <a:t>n</a:t>
            </a:r>
            <a:r>
              <a:rPr sz="2000" b="1" spc="-360" dirty="0">
                <a:latin typeface="Trebuchet MS"/>
                <a:cs typeface="Trebuchet MS"/>
              </a:rPr>
              <a:t>tt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140" dirty="0">
                <a:latin typeface="Trebuchet MS"/>
                <a:cs typeface="Trebuchet MS"/>
              </a:rPr>
              <a:t>G</a:t>
            </a:r>
            <a:r>
              <a:rPr sz="2000" b="1" spc="80" dirty="0">
                <a:latin typeface="Trebuchet MS"/>
                <a:cs typeface="Trebuchet MS"/>
              </a:rPr>
              <a:t>r</a:t>
            </a:r>
            <a:r>
              <a:rPr sz="2000" b="1" spc="120" dirty="0">
                <a:latin typeface="Trebuchet MS"/>
                <a:cs typeface="Trebuchet MS"/>
              </a:rPr>
              <a:t>i</a:t>
            </a:r>
            <a:r>
              <a:rPr sz="2000" b="1" spc="-50" dirty="0">
                <a:latin typeface="Trebuchet MS"/>
                <a:cs typeface="Trebuchet MS"/>
              </a:rPr>
              <a:t>e</a:t>
            </a:r>
            <a:r>
              <a:rPr sz="2000" b="1" spc="265" dirty="0">
                <a:latin typeface="Trebuchet MS"/>
                <a:cs typeface="Trebuchet MS"/>
              </a:rPr>
              <a:t>v</a:t>
            </a:r>
            <a:r>
              <a:rPr sz="2000" b="1" spc="80" dirty="0">
                <a:latin typeface="Trebuchet MS"/>
                <a:cs typeface="Trebuchet MS"/>
              </a:rPr>
              <a:t>a</a:t>
            </a:r>
            <a:r>
              <a:rPr sz="2000" b="1" spc="95" dirty="0">
                <a:latin typeface="Trebuchet MS"/>
                <a:cs typeface="Trebuchet MS"/>
              </a:rPr>
              <a:t>nc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83005" algn="l"/>
              </a:tabLst>
            </a:pPr>
            <a:r>
              <a:rPr sz="2000" b="1" spc="65" dirty="0">
                <a:latin typeface="Trebuchet MS"/>
                <a:cs typeface="Trebuchet MS"/>
              </a:rPr>
              <a:t>Gripe	</a:t>
            </a:r>
            <a:r>
              <a:rPr sz="2000" b="1" spc="95" dirty="0">
                <a:latin typeface="Trebuchet MS"/>
                <a:cs typeface="Trebuchet MS"/>
              </a:rPr>
              <a:t>Jeering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17681" y="2084209"/>
            <a:ext cx="1165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45" dirty="0">
                <a:latin typeface="Trebuchet MS"/>
                <a:cs typeface="Trebuchet MS"/>
              </a:rPr>
              <a:t>Irrittatted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89281" y="2084209"/>
            <a:ext cx="7493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225" dirty="0">
                <a:latin typeface="Trebuchet MS"/>
                <a:cs typeface="Trebuchet MS"/>
              </a:rPr>
              <a:t>N</a:t>
            </a:r>
            <a:r>
              <a:rPr sz="2000" b="1" spc="185" dirty="0">
                <a:latin typeface="Trebuchet MS"/>
                <a:cs typeface="Trebuchet MS"/>
              </a:rPr>
              <a:t>o</a:t>
            </a:r>
            <a:r>
              <a:rPr sz="2000" b="1" spc="120" dirty="0">
                <a:latin typeface="Trebuchet MS"/>
                <a:cs typeface="Trebuchet MS"/>
              </a:rPr>
              <a:t>i</a:t>
            </a:r>
            <a:r>
              <a:rPr sz="2000" b="1" spc="150" dirty="0">
                <a:latin typeface="Trebuchet MS"/>
                <a:cs typeface="Trebuchet MS"/>
              </a:rPr>
              <a:t>r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2876" y="2706002"/>
            <a:ext cx="94424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95" dirty="0">
                <a:latin typeface="Trebuchet MS"/>
                <a:cs typeface="Trebuchet MS"/>
              </a:rPr>
              <a:t>R</a:t>
            </a:r>
            <a:r>
              <a:rPr sz="2000" b="1" spc="175" dirty="0">
                <a:latin typeface="Trebuchet MS"/>
                <a:cs typeface="Trebuchet MS"/>
              </a:rPr>
              <a:t>a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spc="25" dirty="0">
                <a:latin typeface="Trebuchet MS"/>
                <a:cs typeface="Trebuchet MS"/>
              </a:rPr>
              <a:t>c</a:t>
            </a:r>
            <a:r>
              <a:rPr sz="2000" b="1" spc="15" dirty="0">
                <a:latin typeface="Trebuchet MS"/>
                <a:cs typeface="Trebuchet MS"/>
              </a:rPr>
              <a:t>o</a:t>
            </a:r>
            <a:r>
              <a:rPr sz="2000" b="1" spc="160" dirty="0"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68385" y="2706002"/>
            <a:ext cx="10293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05" dirty="0">
                <a:latin typeface="Trebuchet MS"/>
                <a:cs typeface="Trebuchet MS"/>
              </a:rPr>
              <a:t>Re</a:t>
            </a:r>
            <a:r>
              <a:rPr sz="2000" b="1" spc="30" dirty="0">
                <a:latin typeface="Trebuchet MS"/>
                <a:cs typeface="Trebuchet MS"/>
              </a:rPr>
              <a:t>p</a:t>
            </a:r>
            <a:r>
              <a:rPr sz="2000" b="1" spc="85" dirty="0">
                <a:latin typeface="Trebuchet MS"/>
                <a:cs typeface="Trebuchet MS"/>
              </a:rPr>
              <a:t>u</a:t>
            </a:r>
            <a:r>
              <a:rPr sz="2000" b="1" spc="150" dirty="0">
                <a:latin typeface="Trebuchet MS"/>
                <a:cs typeface="Trebuchet MS"/>
              </a:rPr>
              <a:t>l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17681" y="2706002"/>
            <a:ext cx="91566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95" dirty="0">
                <a:latin typeface="Trebuchet MS"/>
                <a:cs typeface="Trebuchet MS"/>
              </a:rPr>
              <a:t>Ve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spc="15" dirty="0">
                <a:latin typeface="Trebuchet MS"/>
                <a:cs typeface="Trebuchet MS"/>
              </a:rPr>
              <a:t>o</a:t>
            </a:r>
            <a:r>
              <a:rPr sz="2000" b="1" spc="200" dirty="0">
                <a:latin typeface="Trebuchet MS"/>
                <a:cs typeface="Trebuchet MS"/>
              </a:rPr>
              <a:t>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88113" y="2706002"/>
            <a:ext cx="1169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65" dirty="0">
                <a:latin typeface="Trebuchet MS"/>
                <a:cs typeface="Trebuchet MS"/>
              </a:rPr>
              <a:t>Mockery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2876" y="3330841"/>
            <a:ext cx="10902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00" dirty="0">
                <a:latin typeface="Trebuchet MS"/>
                <a:cs typeface="Trebuchet MS"/>
              </a:rPr>
              <a:t>Ridicule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8657" y="3330841"/>
            <a:ext cx="8578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200" dirty="0">
                <a:latin typeface="Trebuchet MS"/>
                <a:cs typeface="Trebuchet MS"/>
              </a:rPr>
              <a:t>S</a:t>
            </a:r>
            <a:r>
              <a:rPr sz="2000" b="1" spc="90" dirty="0">
                <a:latin typeface="Trebuchet MS"/>
                <a:cs typeface="Trebuchet MS"/>
              </a:rPr>
              <a:t>p</a:t>
            </a:r>
            <a:r>
              <a:rPr sz="2000" b="1" spc="70" dirty="0">
                <a:latin typeface="Trebuchet MS"/>
                <a:cs typeface="Trebuchet MS"/>
              </a:rPr>
              <a:t>a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200" dirty="0">
                <a:latin typeface="Trebuchet MS"/>
                <a:cs typeface="Trebuchet MS"/>
              </a:rPr>
              <a:t>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876" y="3952633"/>
            <a:ext cx="12585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10" dirty="0">
                <a:latin typeface="Trebuchet MS"/>
                <a:cs typeface="Trebuchet MS"/>
              </a:rPr>
              <a:t>Conttemptt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2876" y="4574425"/>
            <a:ext cx="13481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95" dirty="0">
                <a:latin typeface="Trebuchet MS"/>
                <a:cs typeface="Trebuchet MS"/>
              </a:rPr>
              <a:t>Throbbing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876" y="5199265"/>
            <a:ext cx="1400175" cy="951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10" dirty="0">
                <a:latin typeface="Trebuchet MS"/>
                <a:cs typeface="Trebuchet MS"/>
              </a:rPr>
              <a:t>Provoke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1525" algn="l"/>
              </a:tabLst>
            </a:pPr>
            <a:r>
              <a:rPr sz="2000" b="1" spc="285" dirty="0">
                <a:latin typeface="Trebuchet MS"/>
                <a:cs typeface="Trebuchet MS"/>
              </a:rPr>
              <a:t>R</a:t>
            </a:r>
            <a:r>
              <a:rPr sz="2000" b="1" spc="105" dirty="0">
                <a:latin typeface="Trebuchet MS"/>
                <a:cs typeface="Trebuchet MS"/>
              </a:rPr>
              <a:t>a</a:t>
            </a:r>
            <a:r>
              <a:rPr sz="2000" b="1" spc="204" dirty="0">
                <a:latin typeface="Trebuchet MS"/>
                <a:cs typeface="Trebuchet MS"/>
              </a:rPr>
              <a:t>w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85" dirty="0">
                <a:latin typeface="Trebuchet MS"/>
                <a:cs typeface="Trebuchet MS"/>
              </a:rPr>
              <a:t>R</a:t>
            </a:r>
            <a:r>
              <a:rPr sz="2000" b="1" spc="85" dirty="0">
                <a:latin typeface="Trebuchet MS"/>
                <a:cs typeface="Trebuchet MS"/>
              </a:rPr>
              <a:t>u</a:t>
            </a:r>
            <a:r>
              <a:rPr sz="2000" b="1" spc="114" dirty="0">
                <a:latin typeface="Trebuchet MS"/>
                <a:cs typeface="Trebuchet MS"/>
              </a:rPr>
              <a:t>i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46081" y="5821057"/>
            <a:ext cx="5784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55" dirty="0">
                <a:latin typeface="Trebuchet MS"/>
                <a:cs typeface="Trebuchet MS"/>
              </a:rPr>
              <a:t>P</a:t>
            </a:r>
            <a:r>
              <a:rPr sz="2000" b="1" spc="85" dirty="0">
                <a:latin typeface="Trebuchet MS"/>
                <a:cs typeface="Trebuchet MS"/>
              </a:rPr>
              <a:t>e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-360" dirty="0">
                <a:latin typeface="Trebuchet MS"/>
                <a:cs typeface="Trebuchet MS"/>
              </a:rPr>
              <a:t>tt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74881" y="3330841"/>
            <a:ext cx="1980564" cy="281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49350" algn="l"/>
              </a:tabLst>
            </a:pPr>
            <a:r>
              <a:rPr sz="2000" b="1" spc="140" dirty="0">
                <a:latin typeface="Trebuchet MS"/>
                <a:cs typeface="Trebuchet MS"/>
              </a:rPr>
              <a:t>T</a:t>
            </a:r>
            <a:r>
              <a:rPr sz="2000" b="1" spc="195" dirty="0">
                <a:latin typeface="Trebuchet MS"/>
                <a:cs typeface="Trebuchet MS"/>
              </a:rPr>
              <a:t>w</a:t>
            </a:r>
            <a:r>
              <a:rPr sz="2000" b="1" spc="120" dirty="0">
                <a:latin typeface="Trebuchet MS"/>
                <a:cs typeface="Trebuchet MS"/>
              </a:rPr>
              <a:t>i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spc="140" dirty="0">
                <a:latin typeface="Trebuchet MS"/>
                <a:cs typeface="Trebuchet MS"/>
              </a:rPr>
              <a:t>g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35" dirty="0">
                <a:latin typeface="Trebuchet MS"/>
                <a:cs typeface="Trebuchet MS"/>
              </a:rPr>
              <a:t>A</a:t>
            </a:r>
            <a:r>
              <a:rPr sz="2000" b="1" spc="195" dirty="0">
                <a:latin typeface="Trebuchet MS"/>
                <a:cs typeface="Trebuchet MS"/>
              </a:rPr>
              <a:t>g</a:t>
            </a:r>
            <a:r>
              <a:rPr sz="2000" b="1" spc="-10" dirty="0">
                <a:latin typeface="Trebuchet MS"/>
                <a:cs typeface="Trebuchet MS"/>
              </a:rPr>
              <a:t>o</a:t>
            </a:r>
            <a:r>
              <a:rPr sz="2000" b="1" spc="185" dirty="0">
                <a:latin typeface="Trebuchet MS"/>
                <a:cs typeface="Trebuchet MS"/>
              </a:rPr>
              <a:t>n</a:t>
            </a:r>
            <a:r>
              <a:rPr sz="2000" b="1" spc="165" dirty="0">
                <a:latin typeface="Trebuchet MS"/>
                <a:cs typeface="Trebuchet MS"/>
              </a:rPr>
              <a:t>y</a:t>
            </a:r>
            <a:endParaRPr sz="2000">
              <a:latin typeface="Trebuchet MS"/>
              <a:cs typeface="Trebuchet MS"/>
            </a:endParaRPr>
          </a:p>
          <a:p>
            <a:pPr marL="469900" marR="73025">
              <a:lnSpc>
                <a:spcPct val="204000"/>
              </a:lnSpc>
              <a:tabLst>
                <a:tab pos="926465" algn="l"/>
              </a:tabLst>
            </a:pPr>
            <a:r>
              <a:rPr sz="2000" b="1" spc="15" dirty="0">
                <a:latin typeface="Trebuchet MS"/>
                <a:cs typeface="Trebuchet MS"/>
              </a:rPr>
              <a:t>C</a:t>
            </a:r>
            <a:r>
              <a:rPr sz="2000" b="1" spc="20" dirty="0">
                <a:latin typeface="Trebuchet MS"/>
                <a:cs typeface="Trebuchet MS"/>
              </a:rPr>
              <a:t>o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spc="240" dirty="0">
                <a:latin typeface="Trebuchet MS"/>
                <a:cs typeface="Trebuchet MS"/>
              </a:rPr>
              <a:t>v</a:t>
            </a:r>
            <a:r>
              <a:rPr sz="2000" b="1" spc="145" dirty="0">
                <a:latin typeface="Trebuchet MS"/>
                <a:cs typeface="Trebuchet MS"/>
              </a:rPr>
              <a:t>u</a:t>
            </a:r>
            <a:r>
              <a:rPr sz="2000" b="1" spc="85" dirty="0">
                <a:latin typeface="Trebuchet MS"/>
                <a:cs typeface="Trebuchet MS"/>
              </a:rPr>
              <a:t>l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120" dirty="0">
                <a:latin typeface="Trebuchet MS"/>
                <a:cs typeface="Trebuchet MS"/>
              </a:rPr>
              <a:t>i</a:t>
            </a:r>
            <a:r>
              <a:rPr sz="2000" b="1" spc="-5" dirty="0">
                <a:latin typeface="Trebuchet MS"/>
                <a:cs typeface="Trebuchet MS"/>
              </a:rPr>
              <a:t>o</a:t>
            </a:r>
            <a:r>
              <a:rPr sz="2000" b="1" spc="105" dirty="0">
                <a:latin typeface="Trebuchet MS"/>
                <a:cs typeface="Trebuchet MS"/>
              </a:rPr>
              <a:t>n  </a:t>
            </a:r>
            <a:r>
              <a:rPr sz="2000" b="1" spc="-80" dirty="0">
                <a:latin typeface="Trebuchet MS"/>
                <a:cs typeface="Trebuchet MS"/>
              </a:rPr>
              <a:t>j	</a:t>
            </a:r>
            <a:r>
              <a:rPr sz="2000" b="1" spc="120" dirty="0">
                <a:latin typeface="Trebuchet MS"/>
                <a:cs typeface="Trebuchet MS"/>
              </a:rPr>
              <a:t>Bane</a:t>
            </a:r>
            <a:endParaRPr sz="2000">
              <a:latin typeface="Trebuchet MS"/>
              <a:cs typeface="Trebuchet MS"/>
            </a:endParaRPr>
          </a:p>
          <a:p>
            <a:pPr marL="469900" marR="50165" indent="457200">
              <a:lnSpc>
                <a:spcPct val="204000"/>
              </a:lnSpc>
              <a:spcBef>
                <a:spcPts val="25"/>
              </a:spcBef>
              <a:tabLst>
                <a:tab pos="1200785" algn="l"/>
              </a:tabLst>
            </a:pPr>
            <a:r>
              <a:rPr sz="2000" b="1" spc="135" dirty="0">
                <a:latin typeface="Trebuchet MS"/>
                <a:cs typeface="Trebuchet MS"/>
              </a:rPr>
              <a:t>Vex  </a:t>
            </a:r>
            <a:r>
              <a:rPr sz="2000" b="1" spc="160" dirty="0">
                <a:latin typeface="Trebuchet MS"/>
                <a:cs typeface="Trebuchet MS"/>
              </a:rPr>
              <a:t>W</a:t>
            </a:r>
            <a:r>
              <a:rPr sz="2000" b="1" spc="95" dirty="0">
                <a:latin typeface="Trebuchet MS"/>
                <a:cs typeface="Trebuchet MS"/>
              </a:rPr>
              <a:t>o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45" dirty="0">
                <a:latin typeface="Trebuchet MS"/>
                <a:cs typeface="Trebuchet MS"/>
              </a:rPr>
              <a:t>C</a:t>
            </a:r>
            <a:r>
              <a:rPr sz="2000" b="1" spc="85" dirty="0">
                <a:latin typeface="Trebuchet MS"/>
                <a:cs typeface="Trebuchet MS"/>
              </a:rPr>
              <a:t>u</a:t>
            </a:r>
            <a:r>
              <a:rPr sz="2000" b="1" spc="150" dirty="0">
                <a:latin typeface="Trebuchet MS"/>
                <a:cs typeface="Trebuchet MS"/>
              </a:rPr>
              <a:t>r</a:t>
            </a:r>
            <a:r>
              <a:rPr sz="2000" b="1" spc="165" dirty="0">
                <a:latin typeface="Trebuchet MS"/>
                <a:cs typeface="Trebuchet MS"/>
              </a:rPr>
              <a:t>s</a:t>
            </a:r>
            <a:r>
              <a:rPr sz="2000" b="1" spc="-65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2876" y="6442849"/>
            <a:ext cx="9734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190" dirty="0">
                <a:latin typeface="Trebuchet MS"/>
                <a:cs typeface="Trebuchet MS"/>
              </a:rPr>
              <a:t>Bu</a:t>
            </a:r>
            <a:r>
              <a:rPr sz="2000" b="1" spc="150" dirty="0">
                <a:latin typeface="Trebuchet MS"/>
                <a:cs typeface="Trebuchet MS"/>
              </a:rPr>
              <a:t>r</a:t>
            </a:r>
            <a:r>
              <a:rPr sz="2000" b="1" spc="105" dirty="0">
                <a:latin typeface="Trebuchet MS"/>
                <a:cs typeface="Trebuchet MS"/>
              </a:rPr>
              <a:t>d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74481" y="6442849"/>
            <a:ext cx="12858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Trebuchet MS"/>
                <a:cs typeface="Trebuchet MS"/>
              </a:rPr>
              <a:t>O</a:t>
            </a:r>
            <a:r>
              <a:rPr sz="2000" b="1" dirty="0">
                <a:latin typeface="Trebuchet MS"/>
                <a:cs typeface="Trebuchet MS"/>
              </a:rPr>
              <a:t>b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50" dirty="0">
                <a:latin typeface="Trebuchet MS"/>
                <a:cs typeface="Trebuchet MS"/>
              </a:rPr>
              <a:t>c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spc="140" dirty="0">
                <a:latin typeface="Trebuchet MS"/>
                <a:cs typeface="Trebuchet MS"/>
              </a:rPr>
              <a:t>i</a:t>
            </a:r>
            <a:r>
              <a:rPr sz="2000" b="1" spc="-360" dirty="0">
                <a:latin typeface="Trebuchet MS"/>
                <a:cs typeface="Trebuchet MS"/>
              </a:rPr>
              <a:t>t</a:t>
            </a:r>
            <a:r>
              <a:rPr sz="2000" b="1" spc="-370" dirty="0">
                <a:latin typeface="Trebuchet MS"/>
                <a:cs typeface="Trebuchet MS"/>
              </a:rPr>
              <a:t>t</a:t>
            </a:r>
            <a:r>
              <a:rPr sz="2000" b="1" spc="165" dirty="0">
                <a:latin typeface="Trebuchet MS"/>
                <a:cs typeface="Trebuchet MS"/>
              </a:rPr>
              <a:t>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2876" y="7067689"/>
            <a:ext cx="28613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6465" algn="l"/>
                <a:tab pos="1840864" algn="l"/>
              </a:tabLst>
            </a:pPr>
            <a:r>
              <a:rPr sz="2000" b="1" spc="114" dirty="0">
                <a:latin typeface="Trebuchet MS"/>
                <a:cs typeface="Trebuchet MS"/>
              </a:rPr>
              <a:t>Foul	</a:t>
            </a:r>
            <a:r>
              <a:rPr sz="2000" b="1" spc="130" dirty="0">
                <a:latin typeface="Trebuchet MS"/>
                <a:cs typeface="Trebuchet MS"/>
              </a:rPr>
              <a:t>Lewd	</a:t>
            </a:r>
            <a:r>
              <a:rPr sz="2000" b="1" spc="-45" dirty="0">
                <a:latin typeface="Trebuchet MS"/>
                <a:cs typeface="Trebuchet MS"/>
              </a:rPr>
              <a:t>Outtrage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03281" y="6442849"/>
            <a:ext cx="2982595" cy="95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40864" algn="l"/>
              </a:tabLst>
            </a:pPr>
            <a:r>
              <a:rPr sz="2000" b="1" spc="125" dirty="0">
                <a:latin typeface="Trebuchet MS"/>
                <a:cs typeface="Trebuchet MS"/>
              </a:rPr>
              <a:t>Blasphemy	</a:t>
            </a:r>
            <a:r>
              <a:rPr sz="2000" b="1" spc="180" dirty="0">
                <a:latin typeface="Trebuchet MS"/>
                <a:cs typeface="Trebuchet MS"/>
              </a:rPr>
              <a:t>Ban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83665" algn="l"/>
                <a:tab pos="2432685" algn="l"/>
              </a:tabLst>
            </a:pPr>
            <a:r>
              <a:rPr sz="2000" b="1" spc="170" dirty="0">
                <a:latin typeface="Trebuchet MS"/>
                <a:cs typeface="Trebuchet MS"/>
              </a:rPr>
              <a:t>V</a:t>
            </a:r>
            <a:r>
              <a:rPr sz="2000" b="1" spc="175" dirty="0">
                <a:latin typeface="Trebuchet MS"/>
                <a:cs typeface="Trebuchet MS"/>
              </a:rPr>
              <a:t>u</a:t>
            </a:r>
            <a:r>
              <a:rPr sz="2000" b="1" spc="125" dirty="0">
                <a:latin typeface="Trebuchet MS"/>
                <a:cs typeface="Trebuchet MS"/>
              </a:rPr>
              <a:t>l</a:t>
            </a:r>
            <a:r>
              <a:rPr sz="2000" b="1" spc="140" dirty="0">
                <a:latin typeface="Trebuchet MS"/>
                <a:cs typeface="Trebuchet MS"/>
              </a:rPr>
              <a:t>g</a:t>
            </a:r>
            <a:r>
              <a:rPr sz="2000" b="1" spc="85" dirty="0">
                <a:latin typeface="Trebuchet MS"/>
                <a:cs typeface="Trebuchet MS"/>
              </a:rPr>
              <a:t>a</a:t>
            </a:r>
            <a:r>
              <a:rPr sz="2000" b="1" spc="175" dirty="0">
                <a:latin typeface="Trebuchet MS"/>
                <a:cs typeface="Trebuchet MS"/>
              </a:rPr>
              <a:t>r</a:t>
            </a:r>
            <a:r>
              <a:rPr sz="2000" b="1" spc="114" dirty="0">
                <a:latin typeface="Trebuchet MS"/>
                <a:cs typeface="Trebuchet MS"/>
              </a:rPr>
              <a:t>i</a:t>
            </a:r>
            <a:r>
              <a:rPr sz="2000" b="1" spc="-360" dirty="0">
                <a:latin typeface="Trebuchet MS"/>
                <a:cs typeface="Trebuchet MS"/>
              </a:rPr>
              <a:t>t</a:t>
            </a:r>
            <a:r>
              <a:rPr sz="2000" b="1" spc="-345" dirty="0">
                <a:latin typeface="Trebuchet MS"/>
                <a:cs typeface="Trebuchet MS"/>
              </a:rPr>
              <a:t>t</a:t>
            </a:r>
            <a:r>
              <a:rPr sz="2000" b="1" spc="165" dirty="0">
                <a:latin typeface="Trebuchet MS"/>
                <a:cs typeface="Trebuchet MS"/>
              </a:rPr>
              <a:t>y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85" dirty="0">
                <a:latin typeface="Trebuchet MS"/>
                <a:cs typeface="Trebuchet MS"/>
              </a:rPr>
              <a:t>B</a:t>
            </a:r>
            <a:r>
              <a:rPr sz="2000" b="1" spc="130" dirty="0">
                <a:latin typeface="Trebuchet MS"/>
                <a:cs typeface="Trebuchet MS"/>
              </a:rPr>
              <a:t>l</a:t>
            </a:r>
            <a:r>
              <a:rPr sz="2000" b="1" spc="114" dirty="0">
                <a:latin typeface="Trebuchet MS"/>
                <a:cs typeface="Trebuchet MS"/>
              </a:rPr>
              <a:t>ig</a:t>
            </a:r>
            <a:r>
              <a:rPr sz="2000" b="1" spc="130" dirty="0">
                <a:latin typeface="Trebuchet MS"/>
                <a:cs typeface="Trebuchet MS"/>
              </a:rPr>
              <a:t>h</a:t>
            </a:r>
            <a:r>
              <a:rPr sz="2000" b="1" spc="-360" dirty="0">
                <a:latin typeface="Trebuchet MS"/>
                <a:cs typeface="Trebuchet MS"/>
              </a:rPr>
              <a:t>tt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310" dirty="0">
                <a:latin typeface="Trebuchet MS"/>
                <a:cs typeface="Trebuchet MS"/>
              </a:rPr>
              <a:t>E</a:t>
            </a:r>
            <a:r>
              <a:rPr sz="2000" b="1" spc="275" dirty="0">
                <a:latin typeface="Trebuchet MS"/>
                <a:cs typeface="Trebuchet MS"/>
              </a:rPr>
              <a:t>v</a:t>
            </a:r>
            <a:r>
              <a:rPr sz="2000" b="1" spc="114" dirty="0">
                <a:latin typeface="Trebuchet MS"/>
                <a:cs typeface="Trebuchet MS"/>
              </a:rPr>
              <a:t>i</a:t>
            </a:r>
            <a:r>
              <a:rPr sz="2000" b="1" spc="135" dirty="0">
                <a:latin typeface="Trebuchet MS"/>
                <a:cs typeface="Trebuchet MS"/>
              </a:rPr>
              <a:t>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2876" y="7689481"/>
            <a:ext cx="6318250" cy="951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6465" algn="l"/>
                <a:tab pos="2298065" algn="l"/>
                <a:tab pos="4126865" algn="l"/>
                <a:tab pos="5498465" algn="l"/>
              </a:tabLst>
            </a:pPr>
            <a:r>
              <a:rPr sz="2000" b="1" spc="120" dirty="0">
                <a:latin typeface="Trebuchet MS"/>
                <a:cs typeface="Trebuchet MS"/>
              </a:rPr>
              <a:t>C</a:t>
            </a:r>
            <a:r>
              <a:rPr sz="2000" b="1" spc="75" dirty="0">
                <a:latin typeface="Trebuchet MS"/>
                <a:cs typeface="Trebuchet MS"/>
              </a:rPr>
              <a:t>r</a:t>
            </a:r>
            <a:r>
              <a:rPr sz="2000" b="1" spc="40" dirty="0">
                <a:latin typeface="Trebuchet MS"/>
                <a:cs typeface="Trebuchet MS"/>
              </a:rPr>
              <a:t>ude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35" dirty="0">
                <a:latin typeface="Trebuchet MS"/>
                <a:cs typeface="Trebuchet MS"/>
              </a:rPr>
              <a:t>U</a:t>
            </a:r>
            <a:r>
              <a:rPr sz="2000" b="1" spc="220" dirty="0">
                <a:latin typeface="Trebuchet MS"/>
                <a:cs typeface="Trebuchet MS"/>
              </a:rPr>
              <a:t>n</a:t>
            </a:r>
            <a:r>
              <a:rPr sz="2000" b="1" spc="25" dirty="0">
                <a:latin typeface="Trebuchet MS"/>
                <a:cs typeface="Trebuchet MS"/>
              </a:rPr>
              <a:t>c</a:t>
            </a:r>
            <a:r>
              <a:rPr sz="2000" b="1" spc="-10" dirty="0">
                <a:latin typeface="Trebuchet MS"/>
                <a:cs typeface="Trebuchet MS"/>
              </a:rPr>
              <a:t>o</a:t>
            </a:r>
            <a:r>
              <a:rPr sz="2000" b="1" spc="85" dirty="0">
                <a:latin typeface="Trebuchet MS"/>
                <a:cs typeface="Trebuchet MS"/>
              </a:rPr>
              <a:t>u</a:t>
            </a:r>
            <a:r>
              <a:rPr sz="2000" b="1" spc="-360" dirty="0">
                <a:latin typeface="Trebuchet MS"/>
                <a:cs typeface="Trebuchet MS"/>
              </a:rPr>
              <a:t>t</a:t>
            </a:r>
            <a:r>
              <a:rPr sz="2000" b="1" spc="-345" dirty="0">
                <a:latin typeface="Trebuchet MS"/>
                <a:cs typeface="Trebuchet MS"/>
              </a:rPr>
              <a:t>t</a:t>
            </a:r>
            <a:r>
              <a:rPr sz="2000" b="1" spc="114" dirty="0">
                <a:latin typeface="Trebuchet MS"/>
                <a:cs typeface="Trebuchet MS"/>
              </a:rPr>
              <a:t>h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235" dirty="0">
                <a:latin typeface="Trebuchet MS"/>
                <a:cs typeface="Trebuchet MS"/>
              </a:rPr>
              <a:t>U</a:t>
            </a:r>
            <a:r>
              <a:rPr sz="2000" b="1" spc="220" dirty="0">
                <a:latin typeface="Trebuchet MS"/>
                <a:cs typeface="Trebuchet MS"/>
              </a:rPr>
              <a:t>n</a:t>
            </a:r>
            <a:r>
              <a:rPr sz="2000" b="1" spc="175" dirty="0">
                <a:latin typeface="Trebuchet MS"/>
                <a:cs typeface="Trebuchet MS"/>
              </a:rPr>
              <a:t>r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70" dirty="0">
                <a:latin typeface="Trebuchet MS"/>
                <a:cs typeface="Trebuchet MS"/>
              </a:rPr>
              <a:t>f</a:t>
            </a:r>
            <a:r>
              <a:rPr sz="2000" b="1" spc="114" dirty="0">
                <a:latin typeface="Trebuchet MS"/>
                <a:cs typeface="Trebuchet MS"/>
              </a:rPr>
              <a:t>i</a:t>
            </a:r>
            <a:r>
              <a:rPr sz="2000" b="1" spc="160" dirty="0">
                <a:latin typeface="Trebuchet MS"/>
                <a:cs typeface="Trebuchet MS"/>
              </a:rPr>
              <a:t>n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105" dirty="0">
                <a:latin typeface="Trebuchet MS"/>
                <a:cs typeface="Trebuchet MS"/>
              </a:rPr>
              <a:t>d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70" dirty="0">
                <a:latin typeface="Trebuchet MS"/>
                <a:cs typeface="Trebuchet MS"/>
              </a:rPr>
              <a:t>D</a:t>
            </a:r>
            <a:r>
              <a:rPr sz="2000" b="1" spc="55" dirty="0">
                <a:latin typeface="Trebuchet MS"/>
                <a:cs typeface="Trebuchet MS"/>
              </a:rPr>
              <a:t>e</a:t>
            </a:r>
            <a:r>
              <a:rPr sz="2000" b="1" spc="140" dirty="0">
                <a:latin typeface="Trebuchet MS"/>
                <a:cs typeface="Trebuchet MS"/>
              </a:rPr>
              <a:t>s</a:t>
            </a:r>
            <a:r>
              <a:rPr sz="2000" b="1" spc="55" dirty="0">
                <a:latin typeface="Trebuchet MS"/>
                <a:cs typeface="Trebuchet MS"/>
              </a:rPr>
              <a:t>p</a:t>
            </a:r>
            <a:r>
              <a:rPr sz="2000" b="1" spc="130" dirty="0">
                <a:latin typeface="Trebuchet MS"/>
                <a:cs typeface="Trebuchet MS"/>
              </a:rPr>
              <a:t>a</a:t>
            </a:r>
            <a:r>
              <a:rPr sz="2000" b="1" spc="95" dirty="0">
                <a:latin typeface="Trebuchet MS"/>
                <a:cs typeface="Trebuchet MS"/>
              </a:rPr>
              <a:t>i</a:t>
            </a:r>
            <a:r>
              <a:rPr sz="2000" b="1" spc="160" dirty="0">
                <a:latin typeface="Trebuchet MS"/>
                <a:cs typeface="Trebuchet MS"/>
              </a:rPr>
              <a:t>r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135" dirty="0">
                <a:latin typeface="Trebuchet MS"/>
                <a:cs typeface="Trebuchet MS"/>
              </a:rPr>
              <a:t>R</a:t>
            </a:r>
            <a:r>
              <a:rPr sz="2000" b="1" spc="140" dirty="0">
                <a:latin typeface="Trebuchet MS"/>
                <a:cs typeface="Trebuchet MS"/>
              </a:rPr>
              <a:t>o</a:t>
            </a:r>
            <a:r>
              <a:rPr sz="2000" b="1" spc="85" dirty="0">
                <a:latin typeface="Trebuchet MS"/>
                <a:cs typeface="Trebuchet MS"/>
              </a:rPr>
              <a:t>u</a:t>
            </a:r>
            <a:r>
              <a:rPr sz="2000" b="1" spc="114" dirty="0">
                <a:latin typeface="Trebuchet MS"/>
                <a:cs typeface="Trebuchet MS"/>
              </a:rPr>
              <a:t>gh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1840864" algn="l"/>
                <a:tab pos="3212465" algn="l"/>
                <a:tab pos="4584065" algn="l"/>
              </a:tabLst>
            </a:pPr>
            <a:r>
              <a:rPr sz="2000" b="1" spc="-45" dirty="0">
                <a:latin typeface="Trebuchet MS"/>
                <a:cs typeface="Trebuchet MS"/>
              </a:rPr>
              <a:t>Loatthe	</a:t>
            </a:r>
            <a:r>
              <a:rPr sz="2000" b="1" spc="125" dirty="0">
                <a:latin typeface="Trebuchet MS"/>
                <a:cs typeface="Trebuchet MS"/>
              </a:rPr>
              <a:t>Abhor	</a:t>
            </a:r>
            <a:r>
              <a:rPr sz="2000" b="1" spc="-15" dirty="0">
                <a:latin typeface="Trebuchet MS"/>
                <a:cs typeface="Trebuchet MS"/>
              </a:rPr>
              <a:t>Revoltt	</a:t>
            </a:r>
            <a:r>
              <a:rPr sz="2000" b="1" spc="125" dirty="0">
                <a:latin typeface="Trebuchet MS"/>
                <a:cs typeface="Trebuchet MS"/>
              </a:rPr>
              <a:t>Spurn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80" y="152278"/>
            <a:ext cx="7467841" cy="975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288" y="862469"/>
            <a:ext cx="5946648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2705" y="801001"/>
            <a:ext cx="3418840" cy="152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34"/>
              </a:lnSpc>
              <a:spcBef>
                <a:spcPts val="100"/>
              </a:spcBef>
            </a:pPr>
            <a:r>
              <a:rPr sz="6000" spc="-260" dirty="0"/>
              <a:t>Hate</a:t>
            </a:r>
            <a:r>
              <a:rPr sz="6000" spc="-105" dirty="0"/>
              <a:t> </a:t>
            </a:r>
            <a:r>
              <a:rPr sz="6000" spc="-565" dirty="0"/>
              <a:t>Poem</a:t>
            </a:r>
            <a:endParaRPr sz="6000"/>
          </a:p>
          <a:p>
            <a:pPr marL="198120">
              <a:lnSpc>
                <a:spcPts val="4675"/>
              </a:lnSpc>
            </a:pPr>
            <a:r>
              <a:rPr sz="3950" spc="-110" dirty="0"/>
              <a:t>By:</a:t>
            </a:r>
            <a:endParaRPr sz="3950"/>
          </a:p>
        </p:txBody>
      </p:sp>
      <p:sp>
        <p:nvSpPr>
          <p:cNvPr id="5" name="object 5"/>
          <p:cNvSpPr/>
          <p:nvPr/>
        </p:nvSpPr>
        <p:spPr>
          <a:xfrm>
            <a:off x="758771" y="655915"/>
            <a:ext cx="175775" cy="1343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771" y="474421"/>
            <a:ext cx="1387081" cy="18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771" y="474421"/>
            <a:ext cx="1562851" cy="1524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547" y="1817775"/>
            <a:ext cx="1387076" cy="181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5846" y="474421"/>
            <a:ext cx="175776" cy="1343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4164" y="7955871"/>
            <a:ext cx="175768" cy="1343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4164" y="7774381"/>
            <a:ext cx="1387081" cy="18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4164" y="7774381"/>
            <a:ext cx="1562849" cy="1524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9935" y="9117738"/>
            <a:ext cx="1387077" cy="18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1236" y="7774381"/>
            <a:ext cx="175776" cy="1343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209433"/>
            <a:ext cx="3964940" cy="3415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395" dirty="0">
                <a:solidFill>
                  <a:srgbClr val="333333"/>
                </a:solidFill>
                <a:latin typeface="Arial"/>
                <a:cs typeface="Arial"/>
              </a:rPr>
              <a:t>Langston</a:t>
            </a:r>
            <a:r>
              <a:rPr sz="15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50" spc="305" dirty="0">
                <a:solidFill>
                  <a:srgbClr val="333333"/>
                </a:solidFill>
                <a:latin typeface="Arial"/>
                <a:cs typeface="Arial"/>
              </a:rPr>
              <a:t>Hughes</a:t>
            </a:r>
            <a:endParaRPr sz="1550">
              <a:latin typeface="Arial"/>
              <a:cs typeface="Arial"/>
            </a:endParaRPr>
          </a:p>
          <a:p>
            <a:pPr marL="12700" marR="1547495">
              <a:lnSpc>
                <a:spcPct val="104500"/>
              </a:lnSpc>
              <a:spcBef>
                <a:spcPts val="1365"/>
              </a:spcBef>
            </a:pP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I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could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take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 Harlem</a:t>
            </a:r>
            <a:r>
              <a:rPr sz="1550" spc="-3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night 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and wrap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around</a:t>
            </a:r>
            <a:r>
              <a:rPr sz="1550" spc="-2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you,</a:t>
            </a:r>
            <a:endParaRPr sz="1550">
              <a:latin typeface="Trebuchet MS"/>
              <a:cs typeface="Trebuchet MS"/>
            </a:endParaRPr>
          </a:p>
          <a:p>
            <a:pPr marL="12700" marR="663575">
              <a:lnSpc>
                <a:spcPct val="104500"/>
              </a:lnSpc>
              <a:spcBef>
                <a:spcPts val="25"/>
              </a:spcBef>
            </a:pPr>
            <a:r>
              <a:rPr sz="1550" spc="-75" dirty="0">
                <a:solidFill>
                  <a:srgbClr val="333333"/>
                </a:solidFill>
                <a:latin typeface="Trebuchet MS"/>
                <a:cs typeface="Trebuchet MS"/>
              </a:rPr>
              <a:t>Take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neon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lights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make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crown,  </a:t>
            </a:r>
            <a:r>
              <a:rPr sz="1550" spc="-75" dirty="0">
                <a:solidFill>
                  <a:srgbClr val="333333"/>
                </a:solidFill>
                <a:latin typeface="Trebuchet MS"/>
                <a:cs typeface="Trebuchet MS"/>
              </a:rPr>
              <a:t>Take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Lenox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Avenue</a:t>
            </a:r>
            <a:r>
              <a:rPr sz="1550" spc="-229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busses,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90" dirty="0">
                <a:solidFill>
                  <a:srgbClr val="333333"/>
                </a:solidFill>
                <a:latin typeface="Trebuchet MS"/>
                <a:cs typeface="Trebuchet MS"/>
              </a:rPr>
              <a:t>Taxis,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subways,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4500"/>
              </a:lnSpc>
              <a:spcBef>
                <a:spcPts val="25"/>
              </a:spcBef>
            </a:pP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for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your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love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333333"/>
                </a:solidFill>
                <a:latin typeface="Trebuchet MS"/>
                <a:cs typeface="Trebuchet MS"/>
              </a:rPr>
              <a:t>song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tone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their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rumble</a:t>
            </a:r>
            <a:r>
              <a:rPr sz="1550" spc="-9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down.  </a:t>
            </a:r>
            <a:r>
              <a:rPr sz="1550" spc="-75" dirty="0">
                <a:solidFill>
                  <a:srgbClr val="333333"/>
                </a:solidFill>
                <a:latin typeface="Trebuchet MS"/>
                <a:cs typeface="Trebuchet MS"/>
              </a:rPr>
              <a:t>Take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Harlem's</a:t>
            </a:r>
            <a:r>
              <a:rPr sz="1550" spc="-1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heartbeat,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spc="25" dirty="0">
                <a:solidFill>
                  <a:srgbClr val="333333"/>
                </a:solidFill>
                <a:latin typeface="Trebuchet MS"/>
                <a:cs typeface="Trebuchet MS"/>
              </a:rPr>
              <a:t>Make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</a:t>
            </a:r>
            <a:r>
              <a:rPr sz="1550" spc="-229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drumbeat,</a:t>
            </a:r>
            <a:endParaRPr sz="1550">
              <a:latin typeface="Trebuchet MS"/>
              <a:cs typeface="Trebuchet MS"/>
            </a:endParaRPr>
          </a:p>
          <a:p>
            <a:pPr marL="12700" marR="1512570" algn="just">
              <a:lnSpc>
                <a:spcPct val="105200"/>
              </a:lnSpc>
              <a:spcBef>
                <a:spcPts val="15"/>
              </a:spcBef>
            </a:pP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Put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it </a:t>
            </a:r>
            <a:r>
              <a:rPr sz="1550" spc="-5" dirty="0">
                <a:solidFill>
                  <a:srgbClr val="333333"/>
                </a:solidFill>
                <a:latin typeface="Trebuchet MS"/>
                <a:cs typeface="Trebuchet MS"/>
              </a:rPr>
              <a:t>on</a:t>
            </a:r>
            <a:r>
              <a:rPr sz="1550" spc="-3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record, </a:t>
            </a:r>
            <a:r>
              <a:rPr sz="1550" spc="-80" dirty="0">
                <a:solidFill>
                  <a:srgbClr val="333333"/>
                </a:solidFill>
                <a:latin typeface="Trebuchet MS"/>
                <a:cs typeface="Trebuchet MS"/>
              </a:rPr>
              <a:t>let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it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whirl, 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while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we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listen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to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it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80" dirty="0">
                <a:solidFill>
                  <a:srgbClr val="333333"/>
                </a:solidFill>
                <a:latin typeface="Trebuchet MS"/>
                <a:cs typeface="Trebuchet MS"/>
              </a:rPr>
              <a:t>play, 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Dance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with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you </a:t>
            </a:r>
            <a:r>
              <a:rPr sz="1550" spc="-90" dirty="0">
                <a:solidFill>
                  <a:srgbClr val="333333"/>
                </a:solidFill>
                <a:latin typeface="Trebuchet MS"/>
                <a:cs typeface="Trebuchet MS"/>
              </a:rPr>
              <a:t>till</a:t>
            </a:r>
            <a:r>
              <a:rPr sz="1550" spc="-3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10" dirty="0">
                <a:solidFill>
                  <a:srgbClr val="333333"/>
                </a:solidFill>
                <a:latin typeface="Trebuchet MS"/>
                <a:cs typeface="Trebuchet MS"/>
              </a:rPr>
              <a:t>dayDD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Dance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with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you,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my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sweet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brown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Harlem</a:t>
            </a:r>
            <a:r>
              <a:rPr sz="1550" spc="-9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girl.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5660021"/>
            <a:ext cx="6998334" cy="241427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45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3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7839341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2"/>
                </a:moveTo>
                <a:lnTo>
                  <a:pt x="566927" y="164592"/>
                </a:lnTo>
                <a:lnTo>
                  <a:pt x="566927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4895" y="235838"/>
            <a:ext cx="883254" cy="248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8141" y="235838"/>
            <a:ext cx="3131980" cy="11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4895" y="235839"/>
            <a:ext cx="4015226" cy="3621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4895" y="2720238"/>
            <a:ext cx="3199177" cy="1137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4076" y="1373212"/>
            <a:ext cx="816046" cy="24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1812" y="2052797"/>
            <a:ext cx="55943" cy="576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1812" y="1765706"/>
            <a:ext cx="2957906" cy="287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1812" y="1765713"/>
            <a:ext cx="3013837" cy="8634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7755" y="2342116"/>
            <a:ext cx="2957893" cy="287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9705" y="1765706"/>
            <a:ext cx="55943" cy="5764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5848" y="1872475"/>
            <a:ext cx="2404745" cy="428625"/>
          </a:xfrm>
          <a:custGeom>
            <a:avLst/>
            <a:gdLst/>
            <a:ahLst/>
            <a:cxnLst/>
            <a:rect l="l" t="t" r="r" b="b"/>
            <a:pathLst>
              <a:path w="2404745" h="428625">
                <a:moveTo>
                  <a:pt x="0" y="330365"/>
                </a:moveTo>
                <a:lnTo>
                  <a:pt x="7289" y="405447"/>
                </a:lnTo>
                <a:lnTo>
                  <a:pt x="34747" y="428040"/>
                </a:lnTo>
                <a:lnTo>
                  <a:pt x="109829" y="420763"/>
                </a:lnTo>
                <a:lnTo>
                  <a:pt x="132435" y="393306"/>
                </a:lnTo>
                <a:lnTo>
                  <a:pt x="130713" y="375564"/>
                </a:lnTo>
                <a:lnTo>
                  <a:pt x="54914" y="375564"/>
                </a:lnTo>
                <a:lnTo>
                  <a:pt x="52490" y="350545"/>
                </a:lnTo>
                <a:lnTo>
                  <a:pt x="52265" y="350532"/>
                </a:lnTo>
                <a:lnTo>
                  <a:pt x="0" y="330365"/>
                </a:lnTo>
                <a:close/>
              </a:path>
              <a:path w="2404745" h="428625">
                <a:moveTo>
                  <a:pt x="115430" y="218097"/>
                </a:moveTo>
                <a:lnTo>
                  <a:pt x="15316" y="227825"/>
                </a:lnTo>
                <a:lnTo>
                  <a:pt x="17741" y="252844"/>
                </a:lnTo>
                <a:lnTo>
                  <a:pt x="70231" y="273011"/>
                </a:lnTo>
                <a:lnTo>
                  <a:pt x="79946" y="373125"/>
                </a:lnTo>
                <a:lnTo>
                  <a:pt x="54914" y="375564"/>
                </a:lnTo>
                <a:lnTo>
                  <a:pt x="130713" y="375564"/>
                </a:lnTo>
                <a:lnTo>
                  <a:pt x="115430" y="218097"/>
                </a:lnTo>
                <a:close/>
              </a:path>
              <a:path w="2404745" h="428625">
                <a:moveTo>
                  <a:pt x="52489" y="350532"/>
                </a:moveTo>
                <a:lnTo>
                  <a:pt x="52298" y="350545"/>
                </a:lnTo>
                <a:lnTo>
                  <a:pt x="52490" y="350545"/>
                </a:lnTo>
                <a:close/>
              </a:path>
              <a:path w="2404745" h="428625">
                <a:moveTo>
                  <a:pt x="167004" y="213093"/>
                </a:moveTo>
                <a:lnTo>
                  <a:pt x="141973" y="215531"/>
                </a:lnTo>
                <a:lnTo>
                  <a:pt x="158978" y="390728"/>
                </a:lnTo>
                <a:lnTo>
                  <a:pt x="186436" y="413321"/>
                </a:lnTo>
                <a:lnTo>
                  <a:pt x="261518" y="406031"/>
                </a:lnTo>
                <a:lnTo>
                  <a:pt x="284124" y="378574"/>
                </a:lnTo>
                <a:lnTo>
                  <a:pt x="282403" y="360845"/>
                </a:lnTo>
                <a:lnTo>
                  <a:pt x="206603" y="360845"/>
                </a:lnTo>
                <a:lnTo>
                  <a:pt x="193243" y="223177"/>
                </a:lnTo>
                <a:lnTo>
                  <a:pt x="167004" y="213093"/>
                </a:lnTo>
                <a:close/>
              </a:path>
              <a:path w="2404745" h="428625">
                <a:moveTo>
                  <a:pt x="267119" y="203377"/>
                </a:moveTo>
                <a:lnTo>
                  <a:pt x="242087" y="205816"/>
                </a:lnTo>
                <a:lnTo>
                  <a:pt x="218274" y="220751"/>
                </a:lnTo>
                <a:lnTo>
                  <a:pt x="231635" y="358406"/>
                </a:lnTo>
                <a:lnTo>
                  <a:pt x="206603" y="360845"/>
                </a:lnTo>
                <a:lnTo>
                  <a:pt x="282403" y="360845"/>
                </a:lnTo>
                <a:lnTo>
                  <a:pt x="267119" y="203377"/>
                </a:lnTo>
                <a:close/>
              </a:path>
              <a:path w="2404745" h="428625">
                <a:moveTo>
                  <a:pt x="343725" y="195948"/>
                </a:moveTo>
                <a:lnTo>
                  <a:pt x="293662" y="200799"/>
                </a:lnTo>
                <a:lnTo>
                  <a:pt x="313093" y="401027"/>
                </a:lnTo>
                <a:lnTo>
                  <a:pt x="338124" y="398602"/>
                </a:lnTo>
                <a:lnTo>
                  <a:pt x="361937" y="383654"/>
                </a:lnTo>
                <a:lnTo>
                  <a:pt x="355866" y="321081"/>
                </a:lnTo>
                <a:lnTo>
                  <a:pt x="380898" y="318655"/>
                </a:lnTo>
                <a:lnTo>
                  <a:pt x="431420" y="318655"/>
                </a:lnTo>
                <a:lnTo>
                  <a:pt x="430949" y="313804"/>
                </a:lnTo>
                <a:lnTo>
                  <a:pt x="403491" y="291198"/>
                </a:lnTo>
                <a:lnTo>
                  <a:pt x="420095" y="271030"/>
                </a:lnTo>
                <a:lnTo>
                  <a:pt x="351002" y="271030"/>
                </a:lnTo>
                <a:lnTo>
                  <a:pt x="343725" y="195948"/>
                </a:lnTo>
                <a:close/>
              </a:path>
              <a:path w="2404745" h="428625">
                <a:moveTo>
                  <a:pt x="431420" y="318655"/>
                </a:moveTo>
                <a:lnTo>
                  <a:pt x="380898" y="318655"/>
                </a:lnTo>
                <a:lnTo>
                  <a:pt x="388175" y="393738"/>
                </a:lnTo>
                <a:lnTo>
                  <a:pt x="438238" y="388886"/>
                </a:lnTo>
                <a:lnTo>
                  <a:pt x="431420" y="318655"/>
                </a:lnTo>
                <a:close/>
              </a:path>
              <a:path w="2404745" h="428625">
                <a:moveTo>
                  <a:pt x="418807" y="188658"/>
                </a:moveTo>
                <a:lnTo>
                  <a:pt x="393776" y="191084"/>
                </a:lnTo>
                <a:lnTo>
                  <a:pt x="369963" y="206032"/>
                </a:lnTo>
                <a:lnTo>
                  <a:pt x="376034" y="268605"/>
                </a:lnTo>
                <a:lnTo>
                  <a:pt x="351002" y="271030"/>
                </a:lnTo>
                <a:lnTo>
                  <a:pt x="420095" y="271030"/>
                </a:lnTo>
                <a:lnTo>
                  <a:pt x="426097" y="263740"/>
                </a:lnTo>
                <a:lnTo>
                  <a:pt x="418807" y="188658"/>
                </a:lnTo>
                <a:close/>
              </a:path>
              <a:path w="2404745" h="428625">
                <a:moveTo>
                  <a:pt x="570496" y="173939"/>
                </a:moveTo>
                <a:lnTo>
                  <a:pt x="445350" y="186080"/>
                </a:lnTo>
                <a:lnTo>
                  <a:pt x="464781" y="386308"/>
                </a:lnTo>
                <a:lnTo>
                  <a:pt x="589927" y="374167"/>
                </a:lnTo>
                <a:lnTo>
                  <a:pt x="586282" y="336626"/>
                </a:lnTo>
                <a:lnTo>
                  <a:pt x="572668" y="331393"/>
                </a:lnTo>
                <a:lnTo>
                  <a:pt x="509981" y="331393"/>
                </a:lnTo>
                <a:lnTo>
                  <a:pt x="507555" y="306362"/>
                </a:lnTo>
                <a:lnTo>
                  <a:pt x="557606" y="301510"/>
                </a:lnTo>
                <a:lnTo>
                  <a:pt x="553961" y="263969"/>
                </a:lnTo>
                <a:lnTo>
                  <a:pt x="534034" y="256311"/>
                </a:lnTo>
                <a:lnTo>
                  <a:pt x="502691" y="256311"/>
                </a:lnTo>
                <a:lnTo>
                  <a:pt x="500265" y="231279"/>
                </a:lnTo>
                <a:lnTo>
                  <a:pt x="550316" y="226428"/>
                </a:lnTo>
                <a:lnTo>
                  <a:pt x="574141" y="211480"/>
                </a:lnTo>
                <a:lnTo>
                  <a:pt x="570496" y="173939"/>
                </a:lnTo>
                <a:close/>
              </a:path>
              <a:path w="2404745" h="428625">
                <a:moveTo>
                  <a:pt x="560044" y="326542"/>
                </a:moveTo>
                <a:lnTo>
                  <a:pt x="509981" y="331393"/>
                </a:lnTo>
                <a:lnTo>
                  <a:pt x="572668" y="331393"/>
                </a:lnTo>
                <a:lnTo>
                  <a:pt x="560044" y="326542"/>
                </a:lnTo>
                <a:close/>
              </a:path>
              <a:path w="2404745" h="428625">
                <a:moveTo>
                  <a:pt x="527723" y="253885"/>
                </a:moveTo>
                <a:lnTo>
                  <a:pt x="502691" y="256311"/>
                </a:lnTo>
                <a:lnTo>
                  <a:pt x="534034" y="256311"/>
                </a:lnTo>
                <a:lnTo>
                  <a:pt x="527723" y="253885"/>
                </a:lnTo>
                <a:close/>
              </a:path>
              <a:path w="2404745" h="428625">
                <a:moveTo>
                  <a:pt x="745693" y="156933"/>
                </a:moveTo>
                <a:lnTo>
                  <a:pt x="645579" y="166649"/>
                </a:lnTo>
                <a:lnTo>
                  <a:pt x="665010" y="366877"/>
                </a:lnTo>
                <a:lnTo>
                  <a:pt x="765124" y="357162"/>
                </a:lnTo>
                <a:lnTo>
                  <a:pt x="787717" y="329704"/>
                </a:lnTo>
                <a:lnTo>
                  <a:pt x="785998" y="311962"/>
                </a:lnTo>
                <a:lnTo>
                  <a:pt x="710209" y="311962"/>
                </a:lnTo>
                <a:lnTo>
                  <a:pt x="707783" y="286931"/>
                </a:lnTo>
                <a:lnTo>
                  <a:pt x="732802" y="284505"/>
                </a:lnTo>
                <a:lnTo>
                  <a:pt x="783337" y="284505"/>
                </a:lnTo>
                <a:lnTo>
                  <a:pt x="782866" y="279641"/>
                </a:lnTo>
                <a:lnTo>
                  <a:pt x="755408" y="257048"/>
                </a:lnTo>
                <a:lnTo>
                  <a:pt x="772003" y="236880"/>
                </a:lnTo>
                <a:lnTo>
                  <a:pt x="702919" y="236880"/>
                </a:lnTo>
                <a:lnTo>
                  <a:pt x="700493" y="211848"/>
                </a:lnTo>
                <a:lnTo>
                  <a:pt x="725525" y="209423"/>
                </a:lnTo>
                <a:lnTo>
                  <a:pt x="776047" y="209423"/>
                </a:lnTo>
                <a:lnTo>
                  <a:pt x="773150" y="179527"/>
                </a:lnTo>
                <a:lnTo>
                  <a:pt x="745693" y="156933"/>
                </a:lnTo>
                <a:close/>
              </a:path>
              <a:path w="2404745" h="428625">
                <a:moveTo>
                  <a:pt x="783337" y="284505"/>
                </a:moveTo>
                <a:lnTo>
                  <a:pt x="732802" y="284505"/>
                </a:lnTo>
                <a:lnTo>
                  <a:pt x="735241" y="309537"/>
                </a:lnTo>
                <a:lnTo>
                  <a:pt x="710209" y="311962"/>
                </a:lnTo>
                <a:lnTo>
                  <a:pt x="785998" y="311962"/>
                </a:lnTo>
                <a:lnTo>
                  <a:pt x="783337" y="284505"/>
                </a:lnTo>
                <a:close/>
              </a:path>
              <a:path w="2404745" h="428625">
                <a:moveTo>
                  <a:pt x="776047" y="209423"/>
                </a:moveTo>
                <a:lnTo>
                  <a:pt x="725525" y="209423"/>
                </a:lnTo>
                <a:lnTo>
                  <a:pt x="727951" y="234442"/>
                </a:lnTo>
                <a:lnTo>
                  <a:pt x="702919" y="236880"/>
                </a:lnTo>
                <a:lnTo>
                  <a:pt x="772003" y="236880"/>
                </a:lnTo>
                <a:lnTo>
                  <a:pt x="778001" y="229590"/>
                </a:lnTo>
                <a:lnTo>
                  <a:pt x="776047" y="209423"/>
                </a:lnTo>
                <a:close/>
              </a:path>
              <a:path w="2404745" h="428625">
                <a:moveTo>
                  <a:pt x="897382" y="142214"/>
                </a:moveTo>
                <a:lnTo>
                  <a:pt x="822299" y="149491"/>
                </a:lnTo>
                <a:lnTo>
                  <a:pt x="799693" y="176961"/>
                </a:lnTo>
                <a:lnTo>
                  <a:pt x="814273" y="327126"/>
                </a:lnTo>
                <a:lnTo>
                  <a:pt x="841730" y="349719"/>
                </a:lnTo>
                <a:lnTo>
                  <a:pt x="916813" y="342442"/>
                </a:lnTo>
                <a:lnTo>
                  <a:pt x="939406" y="314985"/>
                </a:lnTo>
                <a:lnTo>
                  <a:pt x="937685" y="297243"/>
                </a:lnTo>
                <a:lnTo>
                  <a:pt x="861898" y="297243"/>
                </a:lnTo>
                <a:lnTo>
                  <a:pt x="852182" y="197129"/>
                </a:lnTo>
                <a:lnTo>
                  <a:pt x="877214" y="194691"/>
                </a:lnTo>
                <a:lnTo>
                  <a:pt x="927737" y="194691"/>
                </a:lnTo>
                <a:lnTo>
                  <a:pt x="924839" y="164807"/>
                </a:lnTo>
                <a:lnTo>
                  <a:pt x="897382" y="142214"/>
                </a:lnTo>
                <a:close/>
              </a:path>
              <a:path w="2404745" h="428625">
                <a:moveTo>
                  <a:pt x="927737" y="194691"/>
                </a:moveTo>
                <a:lnTo>
                  <a:pt x="877214" y="194691"/>
                </a:lnTo>
                <a:lnTo>
                  <a:pt x="886929" y="294805"/>
                </a:lnTo>
                <a:lnTo>
                  <a:pt x="861898" y="297243"/>
                </a:lnTo>
                <a:lnTo>
                  <a:pt x="937685" y="297243"/>
                </a:lnTo>
                <a:lnTo>
                  <a:pt x="927737" y="194691"/>
                </a:lnTo>
                <a:close/>
              </a:path>
              <a:path w="2404745" h="428625">
                <a:moveTo>
                  <a:pt x="999007" y="132346"/>
                </a:moveTo>
                <a:lnTo>
                  <a:pt x="948956" y="137210"/>
                </a:lnTo>
                <a:lnTo>
                  <a:pt x="953808" y="187261"/>
                </a:lnTo>
                <a:lnTo>
                  <a:pt x="983703" y="234886"/>
                </a:lnTo>
                <a:lnTo>
                  <a:pt x="983716" y="235089"/>
                </a:lnTo>
                <a:lnTo>
                  <a:pt x="973607" y="261137"/>
                </a:lnTo>
                <a:lnTo>
                  <a:pt x="963523" y="287375"/>
                </a:lnTo>
                <a:lnTo>
                  <a:pt x="968387" y="337426"/>
                </a:lnTo>
                <a:lnTo>
                  <a:pt x="1018438" y="332574"/>
                </a:lnTo>
                <a:lnTo>
                  <a:pt x="1013587" y="282511"/>
                </a:lnTo>
                <a:lnTo>
                  <a:pt x="1023670" y="256273"/>
                </a:lnTo>
                <a:lnTo>
                  <a:pt x="1076773" y="256273"/>
                </a:lnTo>
                <a:lnTo>
                  <a:pt x="1073721" y="251409"/>
                </a:lnTo>
                <a:lnTo>
                  <a:pt x="1058799" y="227799"/>
                </a:lnTo>
                <a:lnTo>
                  <a:pt x="1058786" y="227596"/>
                </a:lnTo>
                <a:lnTo>
                  <a:pt x="1067000" y="206222"/>
                </a:lnTo>
                <a:lnTo>
                  <a:pt x="1018806" y="206222"/>
                </a:lnTo>
                <a:lnTo>
                  <a:pt x="1003884" y="182600"/>
                </a:lnTo>
                <a:lnTo>
                  <a:pt x="999007" y="132346"/>
                </a:lnTo>
                <a:close/>
              </a:path>
              <a:path w="2404745" h="428625">
                <a:moveTo>
                  <a:pt x="1076773" y="256273"/>
                </a:moveTo>
                <a:lnTo>
                  <a:pt x="1023670" y="256273"/>
                </a:lnTo>
                <a:lnTo>
                  <a:pt x="1038618" y="280085"/>
                </a:lnTo>
                <a:lnTo>
                  <a:pt x="1043470" y="330149"/>
                </a:lnTo>
                <a:lnTo>
                  <a:pt x="1093533" y="325285"/>
                </a:lnTo>
                <a:lnTo>
                  <a:pt x="1088669" y="275234"/>
                </a:lnTo>
                <a:lnTo>
                  <a:pt x="1076773" y="256273"/>
                </a:lnTo>
                <a:close/>
              </a:path>
              <a:path w="2404745" h="428625">
                <a:moveTo>
                  <a:pt x="1074089" y="125056"/>
                </a:moveTo>
                <a:lnTo>
                  <a:pt x="1024039" y="129921"/>
                </a:lnTo>
                <a:lnTo>
                  <a:pt x="1028915" y="180174"/>
                </a:lnTo>
                <a:lnTo>
                  <a:pt x="1018806" y="206222"/>
                </a:lnTo>
                <a:lnTo>
                  <a:pt x="1067000" y="206222"/>
                </a:lnTo>
                <a:lnTo>
                  <a:pt x="1078953" y="175120"/>
                </a:lnTo>
                <a:lnTo>
                  <a:pt x="1074089" y="125056"/>
                </a:lnTo>
                <a:close/>
              </a:path>
              <a:path w="2404745" h="428625">
                <a:moveTo>
                  <a:pt x="1202270" y="112623"/>
                </a:moveTo>
                <a:lnTo>
                  <a:pt x="1152207" y="117475"/>
                </a:lnTo>
                <a:lnTo>
                  <a:pt x="1171651" y="317703"/>
                </a:lnTo>
                <a:lnTo>
                  <a:pt x="1296784" y="305562"/>
                </a:lnTo>
                <a:lnTo>
                  <a:pt x="1292635" y="262788"/>
                </a:lnTo>
                <a:lnTo>
                  <a:pt x="1216850" y="262788"/>
                </a:lnTo>
                <a:lnTo>
                  <a:pt x="1202270" y="112623"/>
                </a:lnTo>
                <a:close/>
              </a:path>
              <a:path w="2404745" h="428625">
                <a:moveTo>
                  <a:pt x="1288288" y="217957"/>
                </a:moveTo>
                <a:lnTo>
                  <a:pt x="1240663" y="247840"/>
                </a:lnTo>
                <a:lnTo>
                  <a:pt x="1241869" y="260362"/>
                </a:lnTo>
                <a:lnTo>
                  <a:pt x="1216850" y="262788"/>
                </a:lnTo>
                <a:lnTo>
                  <a:pt x="1292635" y="262788"/>
                </a:lnTo>
                <a:lnTo>
                  <a:pt x="1288288" y="217957"/>
                </a:lnTo>
                <a:close/>
              </a:path>
              <a:path w="2404745" h="428625">
                <a:moveTo>
                  <a:pt x="1404010" y="93040"/>
                </a:moveTo>
                <a:lnTo>
                  <a:pt x="1328927" y="100330"/>
                </a:lnTo>
                <a:lnTo>
                  <a:pt x="1306334" y="127787"/>
                </a:lnTo>
                <a:lnTo>
                  <a:pt x="1320901" y="277952"/>
                </a:lnTo>
                <a:lnTo>
                  <a:pt x="1348359" y="300558"/>
                </a:lnTo>
                <a:lnTo>
                  <a:pt x="1423441" y="293268"/>
                </a:lnTo>
                <a:lnTo>
                  <a:pt x="1446047" y="265811"/>
                </a:lnTo>
                <a:lnTo>
                  <a:pt x="1444324" y="248069"/>
                </a:lnTo>
                <a:lnTo>
                  <a:pt x="1368526" y="248069"/>
                </a:lnTo>
                <a:lnTo>
                  <a:pt x="1358811" y="147955"/>
                </a:lnTo>
                <a:lnTo>
                  <a:pt x="1383842" y="145529"/>
                </a:lnTo>
                <a:lnTo>
                  <a:pt x="1434370" y="145529"/>
                </a:lnTo>
                <a:lnTo>
                  <a:pt x="1431467" y="115633"/>
                </a:lnTo>
                <a:lnTo>
                  <a:pt x="1404010" y="93040"/>
                </a:lnTo>
                <a:close/>
              </a:path>
              <a:path w="2404745" h="428625">
                <a:moveTo>
                  <a:pt x="1434370" y="145529"/>
                </a:moveTo>
                <a:lnTo>
                  <a:pt x="1383842" y="145529"/>
                </a:lnTo>
                <a:lnTo>
                  <a:pt x="1393558" y="245643"/>
                </a:lnTo>
                <a:lnTo>
                  <a:pt x="1368526" y="248069"/>
                </a:lnTo>
                <a:lnTo>
                  <a:pt x="1444324" y="248069"/>
                </a:lnTo>
                <a:lnTo>
                  <a:pt x="1434370" y="145529"/>
                </a:lnTo>
                <a:close/>
              </a:path>
              <a:path w="2404745" h="428625">
                <a:moveTo>
                  <a:pt x="1480616" y="85610"/>
                </a:moveTo>
                <a:lnTo>
                  <a:pt x="1455585" y="88036"/>
                </a:lnTo>
                <a:lnTo>
                  <a:pt x="1462874" y="163118"/>
                </a:lnTo>
                <a:lnTo>
                  <a:pt x="1537589" y="282194"/>
                </a:lnTo>
                <a:lnTo>
                  <a:pt x="1576066" y="182079"/>
                </a:lnTo>
                <a:lnTo>
                  <a:pt x="1527873" y="182079"/>
                </a:lnTo>
                <a:lnTo>
                  <a:pt x="1512951" y="158457"/>
                </a:lnTo>
                <a:lnTo>
                  <a:pt x="1506854" y="95694"/>
                </a:lnTo>
                <a:lnTo>
                  <a:pt x="1480616" y="85610"/>
                </a:lnTo>
                <a:close/>
              </a:path>
              <a:path w="2404745" h="428625">
                <a:moveTo>
                  <a:pt x="1580730" y="75882"/>
                </a:moveTo>
                <a:lnTo>
                  <a:pt x="1555699" y="78320"/>
                </a:lnTo>
                <a:lnTo>
                  <a:pt x="1531886" y="93256"/>
                </a:lnTo>
                <a:lnTo>
                  <a:pt x="1537982" y="156019"/>
                </a:lnTo>
                <a:lnTo>
                  <a:pt x="1527873" y="182079"/>
                </a:lnTo>
                <a:lnTo>
                  <a:pt x="1576066" y="182079"/>
                </a:lnTo>
                <a:lnTo>
                  <a:pt x="1588020" y="150977"/>
                </a:lnTo>
                <a:lnTo>
                  <a:pt x="1580730" y="75882"/>
                </a:lnTo>
                <a:close/>
              </a:path>
              <a:path w="2404745" h="428625">
                <a:moveTo>
                  <a:pt x="1732419" y="61163"/>
                </a:moveTo>
                <a:lnTo>
                  <a:pt x="1607273" y="73304"/>
                </a:lnTo>
                <a:lnTo>
                  <a:pt x="1626704" y="273532"/>
                </a:lnTo>
                <a:lnTo>
                  <a:pt x="1751850" y="261391"/>
                </a:lnTo>
                <a:lnTo>
                  <a:pt x="1748205" y="223850"/>
                </a:lnTo>
                <a:lnTo>
                  <a:pt x="1734591" y="218617"/>
                </a:lnTo>
                <a:lnTo>
                  <a:pt x="1671904" y="218617"/>
                </a:lnTo>
                <a:lnTo>
                  <a:pt x="1669478" y="193598"/>
                </a:lnTo>
                <a:lnTo>
                  <a:pt x="1719529" y="188734"/>
                </a:lnTo>
                <a:lnTo>
                  <a:pt x="1715884" y="151193"/>
                </a:lnTo>
                <a:lnTo>
                  <a:pt x="1695957" y="143535"/>
                </a:lnTo>
                <a:lnTo>
                  <a:pt x="1664614" y="143535"/>
                </a:lnTo>
                <a:lnTo>
                  <a:pt x="1662188" y="118503"/>
                </a:lnTo>
                <a:lnTo>
                  <a:pt x="1712252" y="113652"/>
                </a:lnTo>
                <a:lnTo>
                  <a:pt x="1736064" y="98704"/>
                </a:lnTo>
                <a:lnTo>
                  <a:pt x="1732419" y="61163"/>
                </a:lnTo>
                <a:close/>
              </a:path>
              <a:path w="2404745" h="428625">
                <a:moveTo>
                  <a:pt x="1721967" y="213766"/>
                </a:moveTo>
                <a:lnTo>
                  <a:pt x="1671904" y="218617"/>
                </a:lnTo>
                <a:lnTo>
                  <a:pt x="1734591" y="218617"/>
                </a:lnTo>
                <a:lnTo>
                  <a:pt x="1721967" y="213766"/>
                </a:lnTo>
                <a:close/>
              </a:path>
              <a:path w="2404745" h="428625">
                <a:moveTo>
                  <a:pt x="1689646" y="141109"/>
                </a:moveTo>
                <a:lnTo>
                  <a:pt x="1664614" y="143535"/>
                </a:lnTo>
                <a:lnTo>
                  <a:pt x="1695957" y="143535"/>
                </a:lnTo>
                <a:lnTo>
                  <a:pt x="1689646" y="141109"/>
                </a:lnTo>
                <a:close/>
              </a:path>
              <a:path w="2404745" h="428625">
                <a:moveTo>
                  <a:pt x="1870925" y="186677"/>
                </a:moveTo>
                <a:lnTo>
                  <a:pt x="1823288" y="216560"/>
                </a:lnTo>
                <a:lnTo>
                  <a:pt x="1824507" y="229069"/>
                </a:lnTo>
                <a:lnTo>
                  <a:pt x="1851964" y="251675"/>
                </a:lnTo>
                <a:lnTo>
                  <a:pt x="1927047" y="244386"/>
                </a:lnTo>
                <a:lnTo>
                  <a:pt x="1949653" y="216928"/>
                </a:lnTo>
                <a:lnTo>
                  <a:pt x="1947930" y="199186"/>
                </a:lnTo>
                <a:lnTo>
                  <a:pt x="1872132" y="199186"/>
                </a:lnTo>
                <a:lnTo>
                  <a:pt x="1870925" y="186677"/>
                </a:lnTo>
                <a:close/>
              </a:path>
              <a:path w="2404745" h="428625">
                <a:moveTo>
                  <a:pt x="1945264" y="171729"/>
                </a:moveTo>
                <a:lnTo>
                  <a:pt x="1894738" y="171729"/>
                </a:lnTo>
                <a:lnTo>
                  <a:pt x="1897164" y="196761"/>
                </a:lnTo>
                <a:lnTo>
                  <a:pt x="1872132" y="199186"/>
                </a:lnTo>
                <a:lnTo>
                  <a:pt x="1947930" y="199186"/>
                </a:lnTo>
                <a:lnTo>
                  <a:pt x="1945264" y="171729"/>
                </a:lnTo>
                <a:close/>
              </a:path>
              <a:path w="2404745" h="428625">
                <a:moveTo>
                  <a:pt x="1907616" y="44157"/>
                </a:moveTo>
                <a:lnTo>
                  <a:pt x="1832533" y="51447"/>
                </a:lnTo>
                <a:lnTo>
                  <a:pt x="1809927" y="78905"/>
                </a:lnTo>
                <a:lnTo>
                  <a:pt x="1817217" y="153987"/>
                </a:lnTo>
                <a:lnTo>
                  <a:pt x="1844675" y="176593"/>
                </a:lnTo>
                <a:lnTo>
                  <a:pt x="1894738" y="171729"/>
                </a:lnTo>
                <a:lnTo>
                  <a:pt x="1945264" y="171729"/>
                </a:lnTo>
                <a:lnTo>
                  <a:pt x="1942363" y="141846"/>
                </a:lnTo>
                <a:lnTo>
                  <a:pt x="1920813" y="124104"/>
                </a:lnTo>
                <a:lnTo>
                  <a:pt x="1864842" y="124104"/>
                </a:lnTo>
                <a:lnTo>
                  <a:pt x="1862416" y="99072"/>
                </a:lnTo>
                <a:lnTo>
                  <a:pt x="1887448" y="96647"/>
                </a:lnTo>
                <a:lnTo>
                  <a:pt x="1908457" y="96647"/>
                </a:lnTo>
                <a:lnTo>
                  <a:pt x="1912277" y="94234"/>
                </a:lnTo>
                <a:lnTo>
                  <a:pt x="1912480" y="94221"/>
                </a:lnTo>
                <a:lnTo>
                  <a:pt x="1936292" y="79273"/>
                </a:lnTo>
                <a:lnTo>
                  <a:pt x="1935073" y="66763"/>
                </a:lnTo>
                <a:lnTo>
                  <a:pt x="1907616" y="44157"/>
                </a:lnTo>
                <a:close/>
              </a:path>
              <a:path w="2404745" h="428625">
                <a:moveTo>
                  <a:pt x="1914906" y="119240"/>
                </a:moveTo>
                <a:lnTo>
                  <a:pt x="1864842" y="124104"/>
                </a:lnTo>
                <a:lnTo>
                  <a:pt x="1920813" y="124104"/>
                </a:lnTo>
                <a:lnTo>
                  <a:pt x="1914906" y="119240"/>
                </a:lnTo>
                <a:close/>
              </a:path>
              <a:path w="2404745" h="428625">
                <a:moveTo>
                  <a:pt x="1908457" y="96647"/>
                </a:moveTo>
                <a:lnTo>
                  <a:pt x="1887448" y="96647"/>
                </a:lnTo>
                <a:lnTo>
                  <a:pt x="1888655" y="109156"/>
                </a:lnTo>
                <a:lnTo>
                  <a:pt x="1908457" y="96647"/>
                </a:lnTo>
                <a:close/>
              </a:path>
              <a:path w="2404745" h="428625">
                <a:moveTo>
                  <a:pt x="2059304" y="29438"/>
                </a:moveTo>
                <a:lnTo>
                  <a:pt x="1984222" y="36728"/>
                </a:lnTo>
                <a:lnTo>
                  <a:pt x="1961616" y="64185"/>
                </a:lnTo>
                <a:lnTo>
                  <a:pt x="1976196" y="214350"/>
                </a:lnTo>
                <a:lnTo>
                  <a:pt x="2003653" y="236956"/>
                </a:lnTo>
                <a:lnTo>
                  <a:pt x="2078735" y="229666"/>
                </a:lnTo>
                <a:lnTo>
                  <a:pt x="2101329" y="202209"/>
                </a:lnTo>
                <a:lnTo>
                  <a:pt x="2099608" y="184467"/>
                </a:lnTo>
                <a:lnTo>
                  <a:pt x="2023821" y="184467"/>
                </a:lnTo>
                <a:lnTo>
                  <a:pt x="2014105" y="84353"/>
                </a:lnTo>
                <a:lnTo>
                  <a:pt x="2039137" y="81927"/>
                </a:lnTo>
                <a:lnTo>
                  <a:pt x="2089661" y="81927"/>
                </a:lnTo>
                <a:lnTo>
                  <a:pt x="2086762" y="52044"/>
                </a:lnTo>
                <a:lnTo>
                  <a:pt x="2059304" y="29438"/>
                </a:lnTo>
                <a:close/>
              </a:path>
              <a:path w="2404745" h="428625">
                <a:moveTo>
                  <a:pt x="2089661" y="81927"/>
                </a:moveTo>
                <a:lnTo>
                  <a:pt x="2039137" y="81927"/>
                </a:lnTo>
                <a:lnTo>
                  <a:pt x="2048852" y="182041"/>
                </a:lnTo>
                <a:lnTo>
                  <a:pt x="2023821" y="184467"/>
                </a:lnTo>
                <a:lnTo>
                  <a:pt x="2099608" y="184467"/>
                </a:lnTo>
                <a:lnTo>
                  <a:pt x="2089661" y="81927"/>
                </a:lnTo>
                <a:close/>
              </a:path>
              <a:path w="2404745" h="428625">
                <a:moveTo>
                  <a:pt x="2148420" y="20789"/>
                </a:moveTo>
                <a:lnTo>
                  <a:pt x="2110879" y="24434"/>
                </a:lnTo>
                <a:lnTo>
                  <a:pt x="2130310" y="224663"/>
                </a:lnTo>
                <a:lnTo>
                  <a:pt x="2155342" y="222237"/>
                </a:lnTo>
                <a:lnTo>
                  <a:pt x="2179154" y="207289"/>
                </a:lnTo>
                <a:lnTo>
                  <a:pt x="2173097" y="144919"/>
                </a:lnTo>
                <a:lnTo>
                  <a:pt x="2248891" y="144919"/>
                </a:lnTo>
                <a:lnTo>
                  <a:pt x="2243774" y="92227"/>
                </a:lnTo>
                <a:lnTo>
                  <a:pt x="2193251" y="92227"/>
                </a:lnTo>
                <a:lnTo>
                  <a:pt x="2178304" y="68414"/>
                </a:lnTo>
                <a:lnTo>
                  <a:pt x="2163381" y="44805"/>
                </a:lnTo>
                <a:lnTo>
                  <a:pt x="2163368" y="44602"/>
                </a:lnTo>
                <a:lnTo>
                  <a:pt x="2148420" y="20789"/>
                </a:lnTo>
                <a:close/>
              </a:path>
              <a:path w="2404745" h="428625">
                <a:moveTo>
                  <a:pt x="2248891" y="144919"/>
                </a:moveTo>
                <a:lnTo>
                  <a:pt x="2173097" y="144919"/>
                </a:lnTo>
                <a:lnTo>
                  <a:pt x="2188019" y="168528"/>
                </a:lnTo>
                <a:lnTo>
                  <a:pt x="2217915" y="216153"/>
                </a:lnTo>
                <a:lnTo>
                  <a:pt x="2255456" y="212521"/>
                </a:lnTo>
                <a:lnTo>
                  <a:pt x="2248891" y="144919"/>
                </a:lnTo>
                <a:close/>
              </a:path>
              <a:path w="2404745" h="428625">
                <a:moveTo>
                  <a:pt x="2236012" y="12293"/>
                </a:moveTo>
                <a:lnTo>
                  <a:pt x="2210993" y="14719"/>
                </a:lnTo>
                <a:lnTo>
                  <a:pt x="2187181" y="29667"/>
                </a:lnTo>
                <a:lnTo>
                  <a:pt x="2193251" y="92227"/>
                </a:lnTo>
                <a:lnTo>
                  <a:pt x="2243774" y="92227"/>
                </a:lnTo>
                <a:lnTo>
                  <a:pt x="2236012" y="12293"/>
                </a:lnTo>
                <a:close/>
              </a:path>
              <a:path w="2404745" h="428625">
                <a:moveTo>
                  <a:pt x="2362682" y="0"/>
                </a:moveTo>
                <a:lnTo>
                  <a:pt x="2287587" y="7277"/>
                </a:lnTo>
                <a:lnTo>
                  <a:pt x="2264994" y="34734"/>
                </a:lnTo>
                <a:lnTo>
                  <a:pt x="2279573" y="184912"/>
                </a:lnTo>
                <a:lnTo>
                  <a:pt x="2307031" y="207505"/>
                </a:lnTo>
                <a:lnTo>
                  <a:pt x="2382113" y="200228"/>
                </a:lnTo>
                <a:lnTo>
                  <a:pt x="2404706" y="172770"/>
                </a:lnTo>
                <a:lnTo>
                  <a:pt x="2402984" y="155028"/>
                </a:lnTo>
                <a:lnTo>
                  <a:pt x="2327198" y="155028"/>
                </a:lnTo>
                <a:lnTo>
                  <a:pt x="2317483" y="54914"/>
                </a:lnTo>
                <a:lnTo>
                  <a:pt x="2342502" y="52476"/>
                </a:lnTo>
                <a:lnTo>
                  <a:pt x="2393035" y="52476"/>
                </a:lnTo>
                <a:lnTo>
                  <a:pt x="2390140" y="22593"/>
                </a:lnTo>
                <a:lnTo>
                  <a:pt x="2362682" y="0"/>
                </a:lnTo>
                <a:close/>
              </a:path>
              <a:path w="2404745" h="428625">
                <a:moveTo>
                  <a:pt x="2397417" y="97675"/>
                </a:moveTo>
                <a:lnTo>
                  <a:pt x="2322334" y="104965"/>
                </a:lnTo>
                <a:lnTo>
                  <a:pt x="2349792" y="127571"/>
                </a:lnTo>
                <a:lnTo>
                  <a:pt x="2352217" y="152590"/>
                </a:lnTo>
                <a:lnTo>
                  <a:pt x="2327198" y="155028"/>
                </a:lnTo>
                <a:lnTo>
                  <a:pt x="2402984" y="155028"/>
                </a:lnTo>
                <a:lnTo>
                  <a:pt x="2397417" y="97675"/>
                </a:lnTo>
                <a:close/>
              </a:path>
              <a:path w="2404745" h="428625">
                <a:moveTo>
                  <a:pt x="2393035" y="52476"/>
                </a:moveTo>
                <a:lnTo>
                  <a:pt x="2342502" y="52476"/>
                </a:lnTo>
                <a:lnTo>
                  <a:pt x="2343721" y="64998"/>
                </a:lnTo>
                <a:lnTo>
                  <a:pt x="2369959" y="75082"/>
                </a:lnTo>
                <a:lnTo>
                  <a:pt x="2394991" y="72656"/>
                </a:lnTo>
                <a:lnTo>
                  <a:pt x="2393035" y="52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451091"/>
            <a:ext cx="3064510" cy="63779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550" spc="595" dirty="0">
                <a:latin typeface="Arial"/>
                <a:cs typeface="Arial"/>
              </a:rPr>
              <a:t>William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415" dirty="0">
                <a:latin typeface="Arial"/>
                <a:cs typeface="Arial"/>
              </a:rPr>
              <a:t>Blake</a:t>
            </a:r>
            <a:endParaRPr sz="1550" dirty="0">
              <a:latin typeface="Arial"/>
              <a:cs typeface="Arial"/>
            </a:endParaRPr>
          </a:p>
          <a:p>
            <a:pPr marL="12700" marR="650875">
              <a:lnSpc>
                <a:spcPct val="104500"/>
              </a:lnSpc>
              <a:spcBef>
                <a:spcPts val="600"/>
              </a:spcBef>
            </a:pP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Love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harmony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combine, 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round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our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souls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entwine</a:t>
            </a:r>
            <a:endParaRPr sz="1550" dirty="0">
              <a:latin typeface="Trebuchet MS"/>
              <a:cs typeface="Trebuchet MS"/>
            </a:endParaRPr>
          </a:p>
          <a:p>
            <a:pPr marL="12700" marR="179705">
              <a:lnSpc>
                <a:spcPct val="104500"/>
              </a:lnSpc>
              <a:spcBef>
                <a:spcPts val="25"/>
              </a:spcBef>
            </a:pP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While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thy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branches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mix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with</a:t>
            </a:r>
            <a:r>
              <a:rPr sz="1550" spc="-3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mine, 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our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roots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together</a:t>
            </a:r>
            <a:r>
              <a:rPr sz="1550" spc="-3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90" dirty="0">
                <a:solidFill>
                  <a:srgbClr val="333333"/>
                </a:solidFill>
                <a:latin typeface="Trebuchet MS"/>
                <a:cs typeface="Trebuchet MS"/>
              </a:rPr>
              <a:t>join.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367665">
              <a:lnSpc>
                <a:spcPct val="104500"/>
              </a:lnSpc>
            </a:pP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Joys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upon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our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branches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sit, 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Chirping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loud and singing</a:t>
            </a:r>
            <a:r>
              <a:rPr sz="1550" spc="-3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sweet;</a:t>
            </a:r>
            <a:endParaRPr sz="1550" dirty="0">
              <a:latin typeface="Trebuchet MS"/>
              <a:cs typeface="Trebuchet MS"/>
            </a:endParaRPr>
          </a:p>
          <a:p>
            <a:pPr marL="12700" marR="5080">
              <a:lnSpc>
                <a:spcPts val="1970"/>
              </a:lnSpc>
              <a:spcBef>
                <a:spcPts val="55"/>
              </a:spcBef>
            </a:pPr>
            <a:r>
              <a:rPr sz="1550" spc="-80" dirty="0">
                <a:solidFill>
                  <a:srgbClr val="333333"/>
                </a:solidFill>
                <a:latin typeface="Trebuchet MS"/>
                <a:cs typeface="Trebuchet MS"/>
              </a:rPr>
              <a:t>Like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gentle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streams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beneath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our</a:t>
            </a:r>
            <a:r>
              <a:rPr sz="1550" spc="-2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feet 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Innocence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virtue</a:t>
            </a:r>
            <a:r>
              <a:rPr sz="1550" spc="-2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5" dirty="0">
                <a:solidFill>
                  <a:srgbClr val="333333"/>
                </a:solidFill>
                <a:latin typeface="Trebuchet MS"/>
                <a:cs typeface="Trebuchet MS"/>
              </a:rPr>
              <a:t>meet.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411480">
              <a:lnSpc>
                <a:spcPct val="104500"/>
              </a:lnSpc>
            </a:pP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Thou</a:t>
            </a:r>
            <a:r>
              <a:rPr sz="1550" spc="-114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golden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fruit</a:t>
            </a:r>
            <a:r>
              <a:rPr sz="1550" spc="-114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dost</a:t>
            </a:r>
            <a:r>
              <a:rPr sz="1550" spc="-114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bear, 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I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am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clad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in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flowers</a:t>
            </a:r>
            <a:r>
              <a:rPr sz="1550" spc="-3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85" dirty="0">
                <a:solidFill>
                  <a:srgbClr val="333333"/>
                </a:solidFill>
                <a:latin typeface="Trebuchet MS"/>
                <a:cs typeface="Trebuchet MS"/>
              </a:rPr>
              <a:t>fair;</a:t>
            </a:r>
            <a:endParaRPr sz="1550" dirty="0">
              <a:latin typeface="Trebuchet MS"/>
              <a:cs typeface="Trebuchet MS"/>
            </a:endParaRPr>
          </a:p>
          <a:p>
            <a:pPr marL="12700" marR="166370">
              <a:lnSpc>
                <a:spcPts val="1970"/>
              </a:lnSpc>
              <a:spcBef>
                <a:spcPts val="55"/>
              </a:spcBef>
            </a:pP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Thy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sweet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boughs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perfume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</a:t>
            </a:r>
            <a:r>
              <a:rPr sz="1550" spc="-35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90" dirty="0">
                <a:solidFill>
                  <a:srgbClr val="333333"/>
                </a:solidFill>
                <a:latin typeface="Trebuchet MS"/>
                <a:cs typeface="Trebuchet MS"/>
              </a:rPr>
              <a:t>air, 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 </a:t>
            </a:r>
            <a:r>
              <a:rPr sz="1550" spc="-65" dirty="0">
                <a:solidFill>
                  <a:srgbClr val="333333"/>
                </a:solidFill>
                <a:latin typeface="Trebuchet MS"/>
                <a:cs typeface="Trebuchet MS"/>
              </a:rPr>
              <a:t>turtle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buildeth</a:t>
            </a:r>
            <a:r>
              <a:rPr sz="1550" spc="-2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there.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29539">
              <a:lnSpc>
                <a:spcPct val="105400"/>
              </a:lnSpc>
            </a:pP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There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333333"/>
                </a:solidFill>
                <a:latin typeface="Trebuchet MS"/>
                <a:cs typeface="Trebuchet MS"/>
              </a:rPr>
              <a:t>she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sits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feeds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her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young,  Sweet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I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hear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her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mournful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song;  </a:t>
            </a: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thy </a:t>
            </a:r>
            <a:r>
              <a:rPr sz="1550" spc="-55" dirty="0">
                <a:solidFill>
                  <a:srgbClr val="333333"/>
                </a:solidFill>
                <a:latin typeface="Trebuchet MS"/>
                <a:cs typeface="Trebuchet MS"/>
              </a:rPr>
              <a:t>lovely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leaves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among, 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There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is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333333"/>
                </a:solidFill>
                <a:latin typeface="Trebuchet MS"/>
                <a:cs typeface="Trebuchet MS"/>
              </a:rPr>
              <a:t>love,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I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hear</a:t>
            </a:r>
            <a:r>
              <a:rPr sz="1550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his</a:t>
            </a:r>
            <a:r>
              <a:rPr sz="1550" spc="-1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tongue.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299085">
              <a:lnSpc>
                <a:spcPct val="105200"/>
              </a:lnSpc>
              <a:spcBef>
                <a:spcPts val="5"/>
              </a:spcBef>
            </a:pP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There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his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charming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nest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doth</a:t>
            </a:r>
            <a:r>
              <a:rPr sz="1550" spc="-3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95" dirty="0">
                <a:solidFill>
                  <a:srgbClr val="333333"/>
                </a:solidFill>
                <a:latin typeface="Trebuchet MS"/>
                <a:cs typeface="Trebuchet MS"/>
              </a:rPr>
              <a:t>lay, 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There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he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sleeps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 </a:t>
            </a:r>
            <a:r>
              <a:rPr sz="1550" spc="-45" dirty="0">
                <a:solidFill>
                  <a:srgbClr val="333333"/>
                </a:solidFill>
                <a:latin typeface="Trebuchet MS"/>
                <a:cs typeface="Trebuchet MS"/>
              </a:rPr>
              <a:t>night </a:t>
            </a:r>
            <a:r>
              <a:rPr sz="1550" spc="-60" dirty="0">
                <a:solidFill>
                  <a:srgbClr val="333333"/>
                </a:solidFill>
                <a:latin typeface="Trebuchet MS"/>
                <a:cs typeface="Trebuchet MS"/>
              </a:rPr>
              <a:t>away;  There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he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sports </a:t>
            </a:r>
            <a:r>
              <a:rPr sz="1550" spc="-35" dirty="0">
                <a:solidFill>
                  <a:srgbClr val="333333"/>
                </a:solidFill>
                <a:latin typeface="Trebuchet MS"/>
                <a:cs typeface="Trebuchet MS"/>
              </a:rPr>
              <a:t>along</a:t>
            </a:r>
            <a:r>
              <a:rPr sz="1550" spc="-3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333333"/>
                </a:solidFill>
                <a:latin typeface="Trebuchet MS"/>
                <a:cs typeface="Trebuchet MS"/>
              </a:rPr>
              <a:t>the </a:t>
            </a:r>
            <a:r>
              <a:rPr sz="1550" spc="-75" dirty="0">
                <a:solidFill>
                  <a:srgbClr val="333333"/>
                </a:solidFill>
                <a:latin typeface="Trebuchet MS"/>
                <a:cs typeface="Trebuchet MS"/>
              </a:rPr>
              <a:t>day,</a:t>
            </a:r>
            <a:endParaRPr sz="1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5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333333"/>
                </a:solidFill>
                <a:latin typeface="Trebuchet MS"/>
                <a:cs typeface="Trebuchet MS"/>
              </a:rPr>
              <a:t>doth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among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333333"/>
                </a:solidFill>
                <a:latin typeface="Trebuchet MS"/>
                <a:cs typeface="Trebuchet MS"/>
              </a:rPr>
              <a:t>our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333333"/>
                </a:solidFill>
                <a:latin typeface="Trebuchet MS"/>
                <a:cs typeface="Trebuchet MS"/>
              </a:rPr>
              <a:t>branches</a:t>
            </a:r>
            <a:r>
              <a:rPr sz="155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550" spc="-80" dirty="0">
                <a:solidFill>
                  <a:srgbClr val="333333"/>
                </a:solidFill>
                <a:latin typeface="Trebuchet MS"/>
                <a:cs typeface="Trebuchet MS"/>
              </a:rPr>
              <a:t>play.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6909701"/>
            <a:ext cx="6998334" cy="24174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45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3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9092064"/>
            <a:ext cx="567055" cy="165100"/>
          </a:xfrm>
          <a:custGeom>
            <a:avLst/>
            <a:gdLst/>
            <a:ahLst/>
            <a:cxnLst/>
            <a:rect l="l" t="t" r="r" b="b"/>
            <a:pathLst>
              <a:path w="567054" h="165100">
                <a:moveTo>
                  <a:pt x="0" y="164591"/>
                </a:moveTo>
                <a:lnTo>
                  <a:pt x="566927" y="164591"/>
                </a:lnTo>
                <a:lnTo>
                  <a:pt x="566927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5650" y="721017"/>
            <a:ext cx="883255" cy="248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8909" y="721017"/>
            <a:ext cx="3199168" cy="1137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5650" y="721017"/>
            <a:ext cx="4082427" cy="3621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3205416"/>
            <a:ext cx="3199177" cy="1137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4830" y="1858391"/>
            <a:ext cx="883246" cy="24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6156" y="2540474"/>
            <a:ext cx="55648" cy="573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6156" y="2253386"/>
            <a:ext cx="2957906" cy="287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6156" y="2253391"/>
            <a:ext cx="3013544" cy="8604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1797" y="2826771"/>
            <a:ext cx="2958465" cy="287655"/>
          </a:xfrm>
          <a:custGeom>
            <a:avLst/>
            <a:gdLst/>
            <a:ahLst/>
            <a:cxnLst/>
            <a:rect l="l" t="t" r="r" b="b"/>
            <a:pathLst>
              <a:path w="2958465" h="287655">
                <a:moveTo>
                  <a:pt x="2957851" y="0"/>
                </a:moveTo>
                <a:lnTo>
                  <a:pt x="0" y="0"/>
                </a:lnTo>
                <a:lnTo>
                  <a:pt x="0" y="287078"/>
                </a:lnTo>
                <a:lnTo>
                  <a:pt x="2957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4052" y="2253407"/>
            <a:ext cx="55880" cy="573405"/>
          </a:xfrm>
          <a:custGeom>
            <a:avLst/>
            <a:gdLst/>
            <a:ahLst/>
            <a:cxnLst/>
            <a:rect l="l" t="t" r="r" b="b"/>
            <a:pathLst>
              <a:path w="55879" h="573405">
                <a:moveTo>
                  <a:pt x="0" y="0"/>
                </a:moveTo>
                <a:lnTo>
                  <a:pt x="0" y="573358"/>
                </a:lnTo>
                <a:lnTo>
                  <a:pt x="55649" y="5733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1797" y="2253386"/>
            <a:ext cx="2957904" cy="860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4192" y="2363901"/>
            <a:ext cx="2279015" cy="421005"/>
          </a:xfrm>
          <a:custGeom>
            <a:avLst/>
            <a:gdLst/>
            <a:ahLst/>
            <a:cxnLst/>
            <a:rect l="l" t="t" r="r" b="b"/>
            <a:pathLst>
              <a:path w="2279015" h="421005">
                <a:moveTo>
                  <a:pt x="50050" y="215455"/>
                </a:moveTo>
                <a:lnTo>
                  <a:pt x="0" y="220319"/>
                </a:lnTo>
                <a:lnTo>
                  <a:pt x="19431" y="420547"/>
                </a:lnTo>
                <a:lnTo>
                  <a:pt x="144576" y="408393"/>
                </a:lnTo>
                <a:lnTo>
                  <a:pt x="140422" y="365632"/>
                </a:lnTo>
                <a:lnTo>
                  <a:pt x="64630" y="365632"/>
                </a:lnTo>
                <a:lnTo>
                  <a:pt x="50050" y="215455"/>
                </a:lnTo>
                <a:close/>
              </a:path>
              <a:path w="2279015" h="421005">
                <a:moveTo>
                  <a:pt x="136067" y="320801"/>
                </a:moveTo>
                <a:lnTo>
                  <a:pt x="88442" y="350685"/>
                </a:lnTo>
                <a:lnTo>
                  <a:pt x="89662" y="363207"/>
                </a:lnTo>
                <a:lnTo>
                  <a:pt x="64630" y="365632"/>
                </a:lnTo>
                <a:lnTo>
                  <a:pt x="140422" y="365632"/>
                </a:lnTo>
                <a:lnTo>
                  <a:pt x="136067" y="320801"/>
                </a:lnTo>
                <a:close/>
              </a:path>
              <a:path w="2279015" h="421005">
                <a:moveTo>
                  <a:pt x="251802" y="195884"/>
                </a:moveTo>
                <a:lnTo>
                  <a:pt x="176707" y="203161"/>
                </a:lnTo>
                <a:lnTo>
                  <a:pt x="154114" y="230619"/>
                </a:lnTo>
                <a:lnTo>
                  <a:pt x="168694" y="380796"/>
                </a:lnTo>
                <a:lnTo>
                  <a:pt x="196151" y="403390"/>
                </a:lnTo>
                <a:lnTo>
                  <a:pt x="271233" y="396112"/>
                </a:lnTo>
                <a:lnTo>
                  <a:pt x="293827" y="368655"/>
                </a:lnTo>
                <a:lnTo>
                  <a:pt x="292106" y="350913"/>
                </a:lnTo>
                <a:lnTo>
                  <a:pt x="216319" y="350913"/>
                </a:lnTo>
                <a:lnTo>
                  <a:pt x="206603" y="250799"/>
                </a:lnTo>
                <a:lnTo>
                  <a:pt x="231622" y="248361"/>
                </a:lnTo>
                <a:lnTo>
                  <a:pt x="282158" y="248361"/>
                </a:lnTo>
                <a:lnTo>
                  <a:pt x="279260" y="218478"/>
                </a:lnTo>
                <a:lnTo>
                  <a:pt x="251802" y="195884"/>
                </a:lnTo>
                <a:close/>
              </a:path>
              <a:path w="2279015" h="421005">
                <a:moveTo>
                  <a:pt x="282158" y="248361"/>
                </a:moveTo>
                <a:lnTo>
                  <a:pt x="231622" y="248361"/>
                </a:lnTo>
                <a:lnTo>
                  <a:pt x="241350" y="348475"/>
                </a:lnTo>
                <a:lnTo>
                  <a:pt x="216319" y="350913"/>
                </a:lnTo>
                <a:lnTo>
                  <a:pt x="292106" y="350913"/>
                </a:lnTo>
                <a:lnTo>
                  <a:pt x="282158" y="248361"/>
                </a:lnTo>
                <a:close/>
              </a:path>
              <a:path w="2279015" h="421005">
                <a:moveTo>
                  <a:pt x="328396" y="188442"/>
                </a:moveTo>
                <a:lnTo>
                  <a:pt x="303377" y="190880"/>
                </a:lnTo>
                <a:lnTo>
                  <a:pt x="310654" y="265963"/>
                </a:lnTo>
                <a:lnTo>
                  <a:pt x="385381" y="385025"/>
                </a:lnTo>
                <a:lnTo>
                  <a:pt x="423849" y="284911"/>
                </a:lnTo>
                <a:lnTo>
                  <a:pt x="375666" y="284911"/>
                </a:lnTo>
                <a:lnTo>
                  <a:pt x="360730" y="261289"/>
                </a:lnTo>
                <a:lnTo>
                  <a:pt x="354647" y="198526"/>
                </a:lnTo>
                <a:lnTo>
                  <a:pt x="328396" y="188442"/>
                </a:lnTo>
                <a:close/>
              </a:path>
              <a:path w="2279015" h="421005">
                <a:moveTo>
                  <a:pt x="428510" y="178727"/>
                </a:moveTo>
                <a:lnTo>
                  <a:pt x="403491" y="181152"/>
                </a:lnTo>
                <a:lnTo>
                  <a:pt x="379679" y="196100"/>
                </a:lnTo>
                <a:lnTo>
                  <a:pt x="385762" y="258864"/>
                </a:lnTo>
                <a:lnTo>
                  <a:pt x="375666" y="284911"/>
                </a:lnTo>
                <a:lnTo>
                  <a:pt x="423849" y="284911"/>
                </a:lnTo>
                <a:lnTo>
                  <a:pt x="435800" y="253809"/>
                </a:lnTo>
                <a:lnTo>
                  <a:pt x="428510" y="178727"/>
                </a:lnTo>
                <a:close/>
              </a:path>
              <a:path w="2279015" h="421005">
                <a:moveTo>
                  <a:pt x="580199" y="164007"/>
                </a:moveTo>
                <a:lnTo>
                  <a:pt x="455053" y="176149"/>
                </a:lnTo>
                <a:lnTo>
                  <a:pt x="474497" y="376377"/>
                </a:lnTo>
                <a:lnTo>
                  <a:pt x="599630" y="364235"/>
                </a:lnTo>
                <a:lnTo>
                  <a:pt x="595985" y="326694"/>
                </a:lnTo>
                <a:lnTo>
                  <a:pt x="582370" y="321462"/>
                </a:lnTo>
                <a:lnTo>
                  <a:pt x="519696" y="321462"/>
                </a:lnTo>
                <a:lnTo>
                  <a:pt x="517258" y="296430"/>
                </a:lnTo>
                <a:lnTo>
                  <a:pt x="567321" y="291579"/>
                </a:lnTo>
                <a:lnTo>
                  <a:pt x="563676" y="254038"/>
                </a:lnTo>
                <a:lnTo>
                  <a:pt x="543740" y="246379"/>
                </a:lnTo>
                <a:lnTo>
                  <a:pt x="512406" y="246379"/>
                </a:lnTo>
                <a:lnTo>
                  <a:pt x="509968" y="221348"/>
                </a:lnTo>
                <a:lnTo>
                  <a:pt x="560031" y="216496"/>
                </a:lnTo>
                <a:lnTo>
                  <a:pt x="583844" y="201549"/>
                </a:lnTo>
                <a:lnTo>
                  <a:pt x="580199" y="164007"/>
                </a:lnTo>
                <a:close/>
              </a:path>
              <a:path w="2279015" h="421005">
                <a:moveTo>
                  <a:pt x="569747" y="316610"/>
                </a:moveTo>
                <a:lnTo>
                  <a:pt x="519696" y="321462"/>
                </a:lnTo>
                <a:lnTo>
                  <a:pt x="582370" y="321462"/>
                </a:lnTo>
                <a:lnTo>
                  <a:pt x="569747" y="316610"/>
                </a:lnTo>
                <a:close/>
              </a:path>
              <a:path w="2279015" h="421005">
                <a:moveTo>
                  <a:pt x="537425" y="243954"/>
                </a:moveTo>
                <a:lnTo>
                  <a:pt x="512406" y="246379"/>
                </a:lnTo>
                <a:lnTo>
                  <a:pt x="543740" y="246379"/>
                </a:lnTo>
                <a:lnTo>
                  <a:pt x="537425" y="243954"/>
                </a:lnTo>
                <a:close/>
              </a:path>
              <a:path w="2279015" h="421005">
                <a:moveTo>
                  <a:pt x="755396" y="147002"/>
                </a:moveTo>
                <a:lnTo>
                  <a:pt x="680313" y="154292"/>
                </a:lnTo>
                <a:lnTo>
                  <a:pt x="657720" y="181749"/>
                </a:lnTo>
                <a:lnTo>
                  <a:pt x="674725" y="356946"/>
                </a:lnTo>
                <a:lnTo>
                  <a:pt x="699744" y="354520"/>
                </a:lnTo>
                <a:lnTo>
                  <a:pt x="723557" y="339572"/>
                </a:lnTo>
                <a:lnTo>
                  <a:pt x="717486" y="276999"/>
                </a:lnTo>
                <a:lnTo>
                  <a:pt x="742518" y="274574"/>
                </a:lnTo>
                <a:lnTo>
                  <a:pt x="793041" y="274574"/>
                </a:lnTo>
                <a:lnTo>
                  <a:pt x="788419" y="226949"/>
                </a:lnTo>
                <a:lnTo>
                  <a:pt x="712635" y="226949"/>
                </a:lnTo>
                <a:lnTo>
                  <a:pt x="710196" y="201917"/>
                </a:lnTo>
                <a:lnTo>
                  <a:pt x="735228" y="199491"/>
                </a:lnTo>
                <a:lnTo>
                  <a:pt x="785753" y="199491"/>
                </a:lnTo>
                <a:lnTo>
                  <a:pt x="782853" y="169608"/>
                </a:lnTo>
                <a:lnTo>
                  <a:pt x="755396" y="147002"/>
                </a:lnTo>
                <a:close/>
              </a:path>
              <a:path w="2279015" h="421005">
                <a:moveTo>
                  <a:pt x="793041" y="274574"/>
                </a:moveTo>
                <a:lnTo>
                  <a:pt x="742518" y="274574"/>
                </a:lnTo>
                <a:lnTo>
                  <a:pt x="748588" y="337146"/>
                </a:lnTo>
                <a:lnTo>
                  <a:pt x="774827" y="347230"/>
                </a:lnTo>
                <a:lnTo>
                  <a:pt x="799858" y="344804"/>
                </a:lnTo>
                <a:lnTo>
                  <a:pt x="793041" y="274574"/>
                </a:lnTo>
                <a:close/>
              </a:path>
              <a:path w="2279015" h="421005">
                <a:moveTo>
                  <a:pt x="785753" y="199491"/>
                </a:moveTo>
                <a:lnTo>
                  <a:pt x="735228" y="199491"/>
                </a:lnTo>
                <a:lnTo>
                  <a:pt x="737654" y="224523"/>
                </a:lnTo>
                <a:lnTo>
                  <a:pt x="712635" y="226949"/>
                </a:lnTo>
                <a:lnTo>
                  <a:pt x="788419" y="226949"/>
                </a:lnTo>
                <a:lnTo>
                  <a:pt x="785753" y="199491"/>
                </a:lnTo>
                <a:close/>
              </a:path>
              <a:path w="2279015" h="421005">
                <a:moveTo>
                  <a:pt x="844511" y="138353"/>
                </a:moveTo>
                <a:lnTo>
                  <a:pt x="806970" y="141998"/>
                </a:lnTo>
                <a:lnTo>
                  <a:pt x="826401" y="342226"/>
                </a:lnTo>
                <a:lnTo>
                  <a:pt x="851433" y="339801"/>
                </a:lnTo>
                <a:lnTo>
                  <a:pt x="875245" y="324853"/>
                </a:lnTo>
                <a:lnTo>
                  <a:pt x="869200" y="262470"/>
                </a:lnTo>
                <a:lnTo>
                  <a:pt x="944986" y="262470"/>
                </a:lnTo>
                <a:lnTo>
                  <a:pt x="939874" y="209791"/>
                </a:lnTo>
                <a:lnTo>
                  <a:pt x="889342" y="209791"/>
                </a:lnTo>
                <a:lnTo>
                  <a:pt x="874407" y="185978"/>
                </a:lnTo>
                <a:lnTo>
                  <a:pt x="859472" y="162369"/>
                </a:lnTo>
                <a:lnTo>
                  <a:pt x="859459" y="162166"/>
                </a:lnTo>
                <a:lnTo>
                  <a:pt x="844511" y="138353"/>
                </a:lnTo>
                <a:close/>
              </a:path>
              <a:path w="2279015" h="421005">
                <a:moveTo>
                  <a:pt x="944986" y="262470"/>
                </a:moveTo>
                <a:lnTo>
                  <a:pt x="869200" y="262470"/>
                </a:lnTo>
                <a:lnTo>
                  <a:pt x="884123" y="286092"/>
                </a:lnTo>
                <a:lnTo>
                  <a:pt x="914006" y="333717"/>
                </a:lnTo>
                <a:lnTo>
                  <a:pt x="951547" y="330073"/>
                </a:lnTo>
                <a:lnTo>
                  <a:pt x="944986" y="262470"/>
                </a:lnTo>
                <a:close/>
              </a:path>
              <a:path w="2279015" h="421005">
                <a:moveTo>
                  <a:pt x="932116" y="129857"/>
                </a:moveTo>
                <a:lnTo>
                  <a:pt x="907084" y="132283"/>
                </a:lnTo>
                <a:lnTo>
                  <a:pt x="883272" y="147218"/>
                </a:lnTo>
                <a:lnTo>
                  <a:pt x="889342" y="209791"/>
                </a:lnTo>
                <a:lnTo>
                  <a:pt x="939874" y="209791"/>
                </a:lnTo>
                <a:lnTo>
                  <a:pt x="932116" y="129857"/>
                </a:lnTo>
                <a:close/>
              </a:path>
              <a:path w="2279015" h="421005">
                <a:moveTo>
                  <a:pt x="1033741" y="119989"/>
                </a:moveTo>
                <a:lnTo>
                  <a:pt x="958659" y="127279"/>
                </a:lnTo>
                <a:lnTo>
                  <a:pt x="978090" y="327507"/>
                </a:lnTo>
                <a:lnTo>
                  <a:pt x="1053172" y="320217"/>
                </a:lnTo>
                <a:lnTo>
                  <a:pt x="1100607" y="290347"/>
                </a:lnTo>
                <a:lnTo>
                  <a:pt x="1100810" y="290334"/>
                </a:lnTo>
                <a:lnTo>
                  <a:pt x="1099088" y="272592"/>
                </a:lnTo>
                <a:lnTo>
                  <a:pt x="1023289" y="272592"/>
                </a:lnTo>
                <a:lnTo>
                  <a:pt x="1013574" y="172478"/>
                </a:lnTo>
                <a:lnTo>
                  <a:pt x="1089368" y="172478"/>
                </a:lnTo>
                <a:lnTo>
                  <a:pt x="1086233" y="140182"/>
                </a:lnTo>
                <a:lnTo>
                  <a:pt x="1086040" y="140182"/>
                </a:lnTo>
                <a:lnTo>
                  <a:pt x="1033741" y="119989"/>
                </a:lnTo>
                <a:close/>
              </a:path>
              <a:path w="2279015" h="421005">
                <a:moveTo>
                  <a:pt x="1089368" y="172478"/>
                </a:moveTo>
                <a:lnTo>
                  <a:pt x="1013574" y="172478"/>
                </a:lnTo>
                <a:lnTo>
                  <a:pt x="1039825" y="182562"/>
                </a:lnTo>
                <a:lnTo>
                  <a:pt x="1047102" y="257644"/>
                </a:lnTo>
                <a:lnTo>
                  <a:pt x="1023289" y="272592"/>
                </a:lnTo>
                <a:lnTo>
                  <a:pt x="1099088" y="272592"/>
                </a:lnTo>
                <a:lnTo>
                  <a:pt x="1089368" y="172478"/>
                </a:lnTo>
                <a:close/>
              </a:path>
              <a:path w="2279015" h="421005">
                <a:moveTo>
                  <a:pt x="1086231" y="140157"/>
                </a:moveTo>
                <a:lnTo>
                  <a:pt x="1086040" y="140182"/>
                </a:lnTo>
                <a:lnTo>
                  <a:pt x="1086233" y="140182"/>
                </a:lnTo>
                <a:close/>
              </a:path>
              <a:path w="2279015" h="421005">
                <a:moveTo>
                  <a:pt x="1211973" y="102692"/>
                </a:moveTo>
                <a:lnTo>
                  <a:pt x="1161923" y="107543"/>
                </a:lnTo>
                <a:lnTo>
                  <a:pt x="1181354" y="307771"/>
                </a:lnTo>
                <a:lnTo>
                  <a:pt x="1231417" y="302920"/>
                </a:lnTo>
                <a:lnTo>
                  <a:pt x="1224127" y="227837"/>
                </a:lnTo>
                <a:lnTo>
                  <a:pt x="1249146" y="225399"/>
                </a:lnTo>
                <a:lnTo>
                  <a:pt x="1299684" y="225399"/>
                </a:lnTo>
                <a:lnTo>
                  <a:pt x="1295062" y="177774"/>
                </a:lnTo>
                <a:lnTo>
                  <a:pt x="1219263" y="177774"/>
                </a:lnTo>
                <a:lnTo>
                  <a:pt x="1211973" y="102692"/>
                </a:lnTo>
                <a:close/>
              </a:path>
              <a:path w="2279015" h="421005">
                <a:moveTo>
                  <a:pt x="1299684" y="225399"/>
                </a:moveTo>
                <a:lnTo>
                  <a:pt x="1249146" y="225399"/>
                </a:lnTo>
                <a:lnTo>
                  <a:pt x="1256436" y="300481"/>
                </a:lnTo>
                <a:lnTo>
                  <a:pt x="1306499" y="295630"/>
                </a:lnTo>
                <a:lnTo>
                  <a:pt x="1299684" y="225399"/>
                </a:lnTo>
                <a:close/>
              </a:path>
              <a:path w="2279015" h="421005">
                <a:moveTo>
                  <a:pt x="1287068" y="95402"/>
                </a:moveTo>
                <a:lnTo>
                  <a:pt x="1237005" y="100266"/>
                </a:lnTo>
                <a:lnTo>
                  <a:pt x="1244295" y="175348"/>
                </a:lnTo>
                <a:lnTo>
                  <a:pt x="1219263" y="177774"/>
                </a:lnTo>
                <a:lnTo>
                  <a:pt x="1295062" y="177774"/>
                </a:lnTo>
                <a:lnTo>
                  <a:pt x="1287068" y="95402"/>
                </a:lnTo>
                <a:close/>
              </a:path>
              <a:path w="2279015" h="421005">
                <a:moveTo>
                  <a:pt x="1413725" y="83108"/>
                </a:moveTo>
                <a:lnTo>
                  <a:pt x="1338643" y="90398"/>
                </a:lnTo>
                <a:lnTo>
                  <a:pt x="1316037" y="117855"/>
                </a:lnTo>
                <a:lnTo>
                  <a:pt x="1333042" y="293052"/>
                </a:lnTo>
                <a:lnTo>
                  <a:pt x="1358074" y="290626"/>
                </a:lnTo>
                <a:lnTo>
                  <a:pt x="1381887" y="275678"/>
                </a:lnTo>
                <a:lnTo>
                  <a:pt x="1375816" y="213105"/>
                </a:lnTo>
                <a:lnTo>
                  <a:pt x="1400835" y="210680"/>
                </a:lnTo>
                <a:lnTo>
                  <a:pt x="1451371" y="210680"/>
                </a:lnTo>
                <a:lnTo>
                  <a:pt x="1446749" y="163055"/>
                </a:lnTo>
                <a:lnTo>
                  <a:pt x="1370952" y="163055"/>
                </a:lnTo>
                <a:lnTo>
                  <a:pt x="1368526" y="138023"/>
                </a:lnTo>
                <a:lnTo>
                  <a:pt x="1393558" y="135597"/>
                </a:lnTo>
                <a:lnTo>
                  <a:pt x="1444083" y="135597"/>
                </a:lnTo>
                <a:lnTo>
                  <a:pt x="1441183" y="105714"/>
                </a:lnTo>
                <a:lnTo>
                  <a:pt x="1413725" y="83108"/>
                </a:lnTo>
                <a:close/>
              </a:path>
              <a:path w="2279015" h="421005">
                <a:moveTo>
                  <a:pt x="1451371" y="210680"/>
                </a:moveTo>
                <a:lnTo>
                  <a:pt x="1400835" y="210680"/>
                </a:lnTo>
                <a:lnTo>
                  <a:pt x="1406918" y="273253"/>
                </a:lnTo>
                <a:lnTo>
                  <a:pt x="1433156" y="283336"/>
                </a:lnTo>
                <a:lnTo>
                  <a:pt x="1458188" y="280911"/>
                </a:lnTo>
                <a:lnTo>
                  <a:pt x="1451371" y="210680"/>
                </a:lnTo>
                <a:close/>
              </a:path>
              <a:path w="2279015" h="421005">
                <a:moveTo>
                  <a:pt x="1444083" y="135597"/>
                </a:moveTo>
                <a:lnTo>
                  <a:pt x="1393558" y="135597"/>
                </a:lnTo>
                <a:lnTo>
                  <a:pt x="1395984" y="160616"/>
                </a:lnTo>
                <a:lnTo>
                  <a:pt x="1370952" y="163055"/>
                </a:lnTo>
                <a:lnTo>
                  <a:pt x="1446749" y="163055"/>
                </a:lnTo>
                <a:lnTo>
                  <a:pt x="1444083" y="135597"/>
                </a:lnTo>
                <a:close/>
              </a:path>
              <a:path w="2279015" h="421005">
                <a:moveTo>
                  <a:pt x="1565414" y="68389"/>
                </a:moveTo>
                <a:lnTo>
                  <a:pt x="1465300" y="78104"/>
                </a:lnTo>
                <a:lnTo>
                  <a:pt x="1484731" y="278333"/>
                </a:lnTo>
                <a:lnTo>
                  <a:pt x="1509763" y="275907"/>
                </a:lnTo>
                <a:lnTo>
                  <a:pt x="1533575" y="260959"/>
                </a:lnTo>
                <a:lnTo>
                  <a:pt x="1527492" y="198386"/>
                </a:lnTo>
                <a:lnTo>
                  <a:pt x="1552524" y="195960"/>
                </a:lnTo>
                <a:lnTo>
                  <a:pt x="1603059" y="195960"/>
                </a:lnTo>
                <a:lnTo>
                  <a:pt x="1602587" y="191096"/>
                </a:lnTo>
                <a:lnTo>
                  <a:pt x="1575130" y="168503"/>
                </a:lnTo>
                <a:lnTo>
                  <a:pt x="1591725" y="148335"/>
                </a:lnTo>
                <a:lnTo>
                  <a:pt x="1522641" y="148335"/>
                </a:lnTo>
                <a:lnTo>
                  <a:pt x="1520215" y="123304"/>
                </a:lnTo>
                <a:lnTo>
                  <a:pt x="1545247" y="120878"/>
                </a:lnTo>
                <a:lnTo>
                  <a:pt x="1595769" y="120878"/>
                </a:lnTo>
                <a:lnTo>
                  <a:pt x="1592872" y="90982"/>
                </a:lnTo>
                <a:lnTo>
                  <a:pt x="1565414" y="68389"/>
                </a:lnTo>
                <a:close/>
              </a:path>
              <a:path w="2279015" h="421005">
                <a:moveTo>
                  <a:pt x="1603059" y="195960"/>
                </a:moveTo>
                <a:lnTo>
                  <a:pt x="1552524" y="195960"/>
                </a:lnTo>
                <a:lnTo>
                  <a:pt x="1559814" y="271043"/>
                </a:lnTo>
                <a:lnTo>
                  <a:pt x="1609877" y="266179"/>
                </a:lnTo>
                <a:lnTo>
                  <a:pt x="1603059" y="195960"/>
                </a:lnTo>
                <a:close/>
              </a:path>
              <a:path w="2279015" h="421005">
                <a:moveTo>
                  <a:pt x="1595769" y="120878"/>
                </a:moveTo>
                <a:lnTo>
                  <a:pt x="1545247" y="120878"/>
                </a:lnTo>
                <a:lnTo>
                  <a:pt x="1547672" y="145897"/>
                </a:lnTo>
                <a:lnTo>
                  <a:pt x="1522641" y="148335"/>
                </a:lnTo>
                <a:lnTo>
                  <a:pt x="1591725" y="148335"/>
                </a:lnTo>
                <a:lnTo>
                  <a:pt x="1597723" y="141046"/>
                </a:lnTo>
                <a:lnTo>
                  <a:pt x="1595769" y="120878"/>
                </a:lnTo>
                <a:close/>
              </a:path>
              <a:path w="2279015" h="421005">
                <a:moveTo>
                  <a:pt x="1667040" y="58521"/>
                </a:moveTo>
                <a:lnTo>
                  <a:pt x="1616989" y="63385"/>
                </a:lnTo>
                <a:lnTo>
                  <a:pt x="1636420" y="263613"/>
                </a:lnTo>
                <a:lnTo>
                  <a:pt x="1686471" y="258749"/>
                </a:lnTo>
                <a:lnTo>
                  <a:pt x="1676781" y="158838"/>
                </a:lnTo>
                <a:lnTo>
                  <a:pt x="1773119" y="158838"/>
                </a:lnTo>
                <a:lnTo>
                  <a:pt x="1775081" y="153784"/>
                </a:lnTo>
                <a:lnTo>
                  <a:pt x="1726819" y="153784"/>
                </a:lnTo>
                <a:lnTo>
                  <a:pt x="1711871" y="129959"/>
                </a:lnTo>
                <a:lnTo>
                  <a:pt x="1696948" y="106349"/>
                </a:lnTo>
                <a:lnTo>
                  <a:pt x="1696923" y="106146"/>
                </a:lnTo>
                <a:lnTo>
                  <a:pt x="1681988" y="82334"/>
                </a:lnTo>
                <a:lnTo>
                  <a:pt x="1667065" y="58724"/>
                </a:lnTo>
                <a:lnTo>
                  <a:pt x="1667040" y="58521"/>
                </a:lnTo>
                <a:close/>
              </a:path>
              <a:path w="2279015" h="421005">
                <a:moveTo>
                  <a:pt x="1773119" y="158838"/>
                </a:moveTo>
                <a:lnTo>
                  <a:pt x="1676781" y="158838"/>
                </a:lnTo>
                <a:lnTo>
                  <a:pt x="1691703" y="182448"/>
                </a:lnTo>
                <a:lnTo>
                  <a:pt x="1736534" y="253898"/>
                </a:lnTo>
                <a:lnTo>
                  <a:pt x="1766785" y="175158"/>
                </a:lnTo>
                <a:lnTo>
                  <a:pt x="1773119" y="158838"/>
                </a:lnTo>
                <a:close/>
              </a:path>
              <a:path w="2279015" h="421005">
                <a:moveTo>
                  <a:pt x="1827423" y="149110"/>
                </a:moveTo>
                <a:lnTo>
                  <a:pt x="1776895" y="149110"/>
                </a:lnTo>
                <a:lnTo>
                  <a:pt x="1786585" y="249034"/>
                </a:lnTo>
                <a:lnTo>
                  <a:pt x="1836648" y="244170"/>
                </a:lnTo>
                <a:lnTo>
                  <a:pt x="1827423" y="149110"/>
                </a:lnTo>
                <a:close/>
              </a:path>
              <a:path w="2279015" h="421005">
                <a:moveTo>
                  <a:pt x="1817217" y="43954"/>
                </a:moveTo>
                <a:lnTo>
                  <a:pt x="1767154" y="48806"/>
                </a:lnTo>
                <a:lnTo>
                  <a:pt x="1767166" y="48996"/>
                </a:lnTo>
                <a:lnTo>
                  <a:pt x="1757070" y="75044"/>
                </a:lnTo>
                <a:lnTo>
                  <a:pt x="1746986" y="101295"/>
                </a:lnTo>
                <a:lnTo>
                  <a:pt x="1746999" y="101485"/>
                </a:lnTo>
                <a:lnTo>
                  <a:pt x="1736902" y="127533"/>
                </a:lnTo>
                <a:lnTo>
                  <a:pt x="1726819" y="153784"/>
                </a:lnTo>
                <a:lnTo>
                  <a:pt x="1775081" y="153784"/>
                </a:lnTo>
                <a:lnTo>
                  <a:pt x="1776895" y="149110"/>
                </a:lnTo>
                <a:lnTo>
                  <a:pt x="1827423" y="149110"/>
                </a:lnTo>
                <a:lnTo>
                  <a:pt x="1817217" y="43954"/>
                </a:lnTo>
                <a:close/>
              </a:path>
              <a:path w="2279015" h="421005">
                <a:moveTo>
                  <a:pt x="1944624" y="31584"/>
                </a:moveTo>
                <a:lnTo>
                  <a:pt x="1869541" y="38874"/>
                </a:lnTo>
                <a:lnTo>
                  <a:pt x="1846948" y="66332"/>
                </a:lnTo>
                <a:lnTo>
                  <a:pt x="1861515" y="216496"/>
                </a:lnTo>
                <a:lnTo>
                  <a:pt x="1888972" y="239102"/>
                </a:lnTo>
                <a:lnTo>
                  <a:pt x="1964055" y="231813"/>
                </a:lnTo>
                <a:lnTo>
                  <a:pt x="1986661" y="204355"/>
                </a:lnTo>
                <a:lnTo>
                  <a:pt x="1984938" y="186613"/>
                </a:lnTo>
                <a:lnTo>
                  <a:pt x="1909140" y="186613"/>
                </a:lnTo>
                <a:lnTo>
                  <a:pt x="1899424" y="86499"/>
                </a:lnTo>
                <a:lnTo>
                  <a:pt x="1924456" y="84074"/>
                </a:lnTo>
                <a:lnTo>
                  <a:pt x="1974983" y="84074"/>
                </a:lnTo>
                <a:lnTo>
                  <a:pt x="1972081" y="54178"/>
                </a:lnTo>
                <a:lnTo>
                  <a:pt x="1944624" y="31584"/>
                </a:lnTo>
                <a:close/>
              </a:path>
              <a:path w="2279015" h="421005">
                <a:moveTo>
                  <a:pt x="1974983" y="84074"/>
                </a:moveTo>
                <a:lnTo>
                  <a:pt x="1924456" y="84074"/>
                </a:lnTo>
                <a:lnTo>
                  <a:pt x="1934171" y="184175"/>
                </a:lnTo>
                <a:lnTo>
                  <a:pt x="1909140" y="186613"/>
                </a:lnTo>
                <a:lnTo>
                  <a:pt x="1984938" y="186613"/>
                </a:lnTo>
                <a:lnTo>
                  <a:pt x="1974983" y="84074"/>
                </a:lnTo>
                <a:close/>
              </a:path>
              <a:path w="2279015" h="421005">
                <a:moveTo>
                  <a:pt x="2030704" y="23228"/>
                </a:moveTo>
                <a:lnTo>
                  <a:pt x="1993163" y="26873"/>
                </a:lnTo>
                <a:lnTo>
                  <a:pt x="2012607" y="227101"/>
                </a:lnTo>
                <a:lnTo>
                  <a:pt x="2037626" y="224662"/>
                </a:lnTo>
                <a:lnTo>
                  <a:pt x="2061438" y="209727"/>
                </a:lnTo>
                <a:lnTo>
                  <a:pt x="2055393" y="147345"/>
                </a:lnTo>
                <a:lnTo>
                  <a:pt x="2131179" y="147345"/>
                </a:lnTo>
                <a:lnTo>
                  <a:pt x="2126067" y="94665"/>
                </a:lnTo>
                <a:lnTo>
                  <a:pt x="2075535" y="94665"/>
                </a:lnTo>
                <a:lnTo>
                  <a:pt x="2060600" y="70853"/>
                </a:lnTo>
                <a:lnTo>
                  <a:pt x="2045677" y="47231"/>
                </a:lnTo>
                <a:lnTo>
                  <a:pt x="2045652" y="47040"/>
                </a:lnTo>
                <a:lnTo>
                  <a:pt x="2030704" y="23228"/>
                </a:lnTo>
                <a:close/>
              </a:path>
              <a:path w="2279015" h="421005">
                <a:moveTo>
                  <a:pt x="2131179" y="147345"/>
                </a:moveTo>
                <a:lnTo>
                  <a:pt x="2055393" y="147345"/>
                </a:lnTo>
                <a:lnTo>
                  <a:pt x="2070315" y="170967"/>
                </a:lnTo>
                <a:lnTo>
                  <a:pt x="2100199" y="218592"/>
                </a:lnTo>
                <a:lnTo>
                  <a:pt x="2137740" y="214947"/>
                </a:lnTo>
                <a:lnTo>
                  <a:pt x="2131179" y="147345"/>
                </a:lnTo>
                <a:close/>
              </a:path>
              <a:path w="2279015" h="421005">
                <a:moveTo>
                  <a:pt x="2118309" y="14719"/>
                </a:moveTo>
                <a:lnTo>
                  <a:pt x="2093277" y="17157"/>
                </a:lnTo>
                <a:lnTo>
                  <a:pt x="2069465" y="32092"/>
                </a:lnTo>
                <a:lnTo>
                  <a:pt x="2075535" y="94665"/>
                </a:lnTo>
                <a:lnTo>
                  <a:pt x="2126067" y="94665"/>
                </a:lnTo>
                <a:lnTo>
                  <a:pt x="2118309" y="14719"/>
                </a:lnTo>
                <a:close/>
              </a:path>
              <a:path w="2279015" h="421005">
                <a:moveTo>
                  <a:pt x="2169883" y="9715"/>
                </a:moveTo>
                <a:lnTo>
                  <a:pt x="2144852" y="12153"/>
                </a:lnTo>
                <a:lnTo>
                  <a:pt x="2153361" y="99745"/>
                </a:lnTo>
                <a:lnTo>
                  <a:pt x="2194547" y="133642"/>
                </a:lnTo>
                <a:lnTo>
                  <a:pt x="2201824" y="208737"/>
                </a:lnTo>
                <a:lnTo>
                  <a:pt x="2251887" y="203873"/>
                </a:lnTo>
                <a:lnTo>
                  <a:pt x="2244598" y="128790"/>
                </a:lnTo>
                <a:lnTo>
                  <a:pt x="2255901" y="115061"/>
                </a:lnTo>
                <a:lnTo>
                  <a:pt x="2267000" y="101346"/>
                </a:lnTo>
                <a:lnTo>
                  <a:pt x="2267204" y="101333"/>
                </a:lnTo>
                <a:lnTo>
                  <a:pt x="2278494" y="87604"/>
                </a:lnTo>
                <a:lnTo>
                  <a:pt x="2277986" y="82372"/>
                </a:lnTo>
                <a:lnTo>
                  <a:pt x="2202205" y="82372"/>
                </a:lnTo>
                <a:lnTo>
                  <a:pt x="2196122" y="19799"/>
                </a:lnTo>
                <a:lnTo>
                  <a:pt x="2169883" y="9715"/>
                </a:lnTo>
                <a:close/>
              </a:path>
              <a:path w="2279015" h="421005">
                <a:moveTo>
                  <a:pt x="2269998" y="0"/>
                </a:moveTo>
                <a:lnTo>
                  <a:pt x="2244966" y="2425"/>
                </a:lnTo>
                <a:lnTo>
                  <a:pt x="2221153" y="17373"/>
                </a:lnTo>
                <a:lnTo>
                  <a:pt x="2227224" y="79946"/>
                </a:lnTo>
                <a:lnTo>
                  <a:pt x="2202205" y="82372"/>
                </a:lnTo>
                <a:lnTo>
                  <a:pt x="2277986" y="82372"/>
                </a:lnTo>
                <a:lnTo>
                  <a:pt x="2269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72" y="1276489"/>
            <a:ext cx="4172585" cy="3915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545" dirty="0">
                <a:latin typeface="Arial"/>
                <a:cs typeface="Arial"/>
              </a:rPr>
              <a:t>Ella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455" dirty="0">
                <a:latin typeface="Arial"/>
                <a:cs typeface="Arial"/>
              </a:rPr>
              <a:t>Wheeler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500" dirty="0">
                <a:latin typeface="Arial"/>
                <a:cs typeface="Arial"/>
              </a:rPr>
              <a:t>Wilcox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550" spc="-65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first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flower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spring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not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so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fair</a:t>
            </a:r>
            <a:endParaRPr sz="1550">
              <a:latin typeface="Trebuchet MS"/>
              <a:cs typeface="Trebuchet MS"/>
            </a:endParaRPr>
          </a:p>
          <a:p>
            <a:pPr marL="12700" marR="430530">
              <a:lnSpc>
                <a:spcPct val="105800"/>
              </a:lnSpc>
            </a:pPr>
            <a:r>
              <a:rPr sz="1550" spc="-20" dirty="0">
                <a:latin typeface="Trebuchet MS"/>
                <a:cs typeface="Trebuchet MS"/>
              </a:rPr>
              <a:t>Or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bright,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as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one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ripe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midsummer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brings.  </a:t>
            </a:r>
            <a:r>
              <a:rPr sz="1550" spc="-65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first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faint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note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forest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warbler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sings</a:t>
            </a:r>
            <a:endParaRPr sz="1550">
              <a:latin typeface="Trebuchet MS"/>
              <a:cs typeface="Trebuchet MS"/>
            </a:endParaRPr>
          </a:p>
          <a:p>
            <a:pPr marL="12700" marR="1056640">
              <a:lnSpc>
                <a:spcPct val="104500"/>
              </a:lnSpc>
            </a:pPr>
            <a:r>
              <a:rPr sz="1550" spc="-25" dirty="0">
                <a:latin typeface="Trebuchet MS"/>
                <a:cs typeface="Trebuchet MS"/>
              </a:rPr>
              <a:t>Is </a:t>
            </a:r>
            <a:r>
              <a:rPr sz="1550" spc="-30" dirty="0">
                <a:latin typeface="Trebuchet MS"/>
                <a:cs typeface="Trebuchet MS"/>
              </a:rPr>
              <a:t>not as </a:t>
            </a:r>
            <a:r>
              <a:rPr sz="1550" spc="-60" dirty="0">
                <a:latin typeface="Trebuchet MS"/>
                <a:cs typeface="Trebuchet MS"/>
              </a:rPr>
              <a:t>rich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75" dirty="0">
                <a:latin typeface="Trebuchet MS"/>
                <a:cs typeface="Trebuchet MS"/>
              </a:rPr>
              <a:t>feeling,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dirty="0">
                <a:latin typeface="Trebuchet MS"/>
                <a:cs typeface="Trebuchet MS"/>
              </a:rPr>
              <a:t>so </a:t>
            </a:r>
            <a:r>
              <a:rPr sz="1550" spc="-50" dirty="0">
                <a:latin typeface="Trebuchet MS"/>
                <a:cs typeface="Trebuchet MS"/>
              </a:rPr>
              <a:t>rare  </a:t>
            </a:r>
            <a:r>
              <a:rPr sz="1550" spc="-5" dirty="0">
                <a:latin typeface="Trebuchet MS"/>
                <a:cs typeface="Trebuchet MS"/>
              </a:rPr>
              <a:t>As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when,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full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master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his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90" dirty="0">
                <a:latin typeface="Trebuchet MS"/>
                <a:cs typeface="Trebuchet MS"/>
              </a:rPr>
              <a:t>art,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air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Trebuchet MS"/>
                <a:cs typeface="Trebuchet MS"/>
              </a:rPr>
              <a:t>Drowns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liquid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sea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song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flings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4500"/>
              </a:lnSpc>
            </a:pPr>
            <a:r>
              <a:rPr sz="1550" spc="-80" dirty="0">
                <a:latin typeface="Trebuchet MS"/>
                <a:cs typeface="Trebuchet MS"/>
              </a:rPr>
              <a:t>Like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silver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spray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from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beak,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breast,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wings.  </a:t>
            </a:r>
            <a:r>
              <a:rPr sz="1550" spc="-65" dirty="0">
                <a:latin typeface="Trebuchet MS"/>
                <a:cs typeface="Trebuchet MS"/>
              </a:rPr>
              <a:t>The </a:t>
            </a:r>
            <a:r>
              <a:rPr sz="1550" spc="-35" dirty="0">
                <a:latin typeface="Trebuchet MS"/>
                <a:cs typeface="Trebuchet MS"/>
              </a:rPr>
              <a:t>artist's </a:t>
            </a:r>
            <a:r>
              <a:rPr sz="1550" spc="-60" dirty="0">
                <a:latin typeface="Trebuchet MS"/>
                <a:cs typeface="Trebuchet MS"/>
              </a:rPr>
              <a:t>earliest effort </a:t>
            </a:r>
            <a:r>
              <a:rPr sz="1550" spc="-30" dirty="0">
                <a:latin typeface="Trebuchet MS"/>
                <a:cs typeface="Trebuchet MS"/>
              </a:rPr>
              <a:t>wrought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355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care,</a:t>
            </a:r>
            <a:endParaRPr sz="1550">
              <a:latin typeface="Trebuchet MS"/>
              <a:cs typeface="Trebuchet MS"/>
            </a:endParaRPr>
          </a:p>
          <a:p>
            <a:pPr marL="12700" marR="676910" algn="just">
              <a:lnSpc>
                <a:spcPct val="105200"/>
              </a:lnSpc>
              <a:spcBef>
                <a:spcPts val="10"/>
              </a:spcBef>
            </a:pPr>
            <a:r>
              <a:rPr sz="1550" spc="-65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bard's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first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ballad,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written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in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his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tears,  </a:t>
            </a:r>
            <a:r>
              <a:rPr sz="1550" spc="-50" dirty="0">
                <a:latin typeface="Trebuchet MS"/>
                <a:cs typeface="Trebuchet MS"/>
              </a:rPr>
              <a:t>Set </a:t>
            </a:r>
            <a:r>
              <a:rPr sz="1550" spc="-40" dirty="0">
                <a:latin typeface="Trebuchet MS"/>
                <a:cs typeface="Trebuchet MS"/>
              </a:rPr>
              <a:t>by </a:t>
            </a:r>
            <a:r>
              <a:rPr sz="1550" spc="-35" dirty="0">
                <a:latin typeface="Trebuchet MS"/>
                <a:cs typeface="Trebuchet MS"/>
              </a:rPr>
              <a:t>his </a:t>
            </a:r>
            <a:r>
              <a:rPr sz="1550" spc="-70" dirty="0">
                <a:latin typeface="Trebuchet MS"/>
                <a:cs typeface="Trebuchet MS"/>
              </a:rPr>
              <a:t>later </a:t>
            </a:r>
            <a:r>
              <a:rPr sz="1550" spc="-65" dirty="0">
                <a:latin typeface="Trebuchet MS"/>
                <a:cs typeface="Trebuchet MS"/>
              </a:rPr>
              <a:t>toil </a:t>
            </a:r>
            <a:r>
              <a:rPr sz="1550" spc="-30" dirty="0">
                <a:latin typeface="Trebuchet MS"/>
                <a:cs typeface="Trebuchet MS"/>
              </a:rPr>
              <a:t>seems </a:t>
            </a:r>
            <a:r>
              <a:rPr sz="1550" spc="-15" dirty="0">
                <a:latin typeface="Trebuchet MS"/>
                <a:cs typeface="Trebuchet MS"/>
              </a:rPr>
              <a:t>poor </a:t>
            </a:r>
            <a:r>
              <a:rPr sz="1550" spc="-35" dirty="0">
                <a:latin typeface="Trebuchet MS"/>
                <a:cs typeface="Trebuchet MS"/>
              </a:rPr>
              <a:t>and </a:t>
            </a:r>
            <a:r>
              <a:rPr sz="1550" spc="-75" dirty="0">
                <a:latin typeface="Trebuchet MS"/>
                <a:cs typeface="Trebuchet MS"/>
              </a:rPr>
              <a:t>tame.  </a:t>
            </a:r>
            <a:r>
              <a:rPr sz="1550" spc="-15" dirty="0">
                <a:latin typeface="Trebuchet MS"/>
                <a:cs typeface="Trebuchet MS"/>
              </a:rPr>
              <a:t>And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into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nothing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dwindles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at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test.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550" spc="-5" dirty="0">
                <a:latin typeface="Trebuchet MS"/>
                <a:cs typeface="Trebuchet MS"/>
              </a:rPr>
              <a:t>So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passions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maturer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years</a:t>
            </a:r>
            <a:endParaRPr sz="1550">
              <a:latin typeface="Trebuchet MS"/>
              <a:cs typeface="Trebuchet MS"/>
            </a:endParaRPr>
          </a:p>
          <a:p>
            <a:pPr marL="12700" marR="234950">
              <a:lnSpc>
                <a:spcPts val="1970"/>
              </a:lnSpc>
              <a:spcBef>
                <a:spcPts val="55"/>
              </a:spcBef>
            </a:pPr>
            <a:r>
              <a:rPr sz="1550" spc="-85" dirty="0">
                <a:latin typeface="Trebuchet MS"/>
                <a:cs typeface="Trebuchet MS"/>
              </a:rPr>
              <a:t>Let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those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who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will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demand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first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fond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0" dirty="0">
                <a:latin typeface="Trebuchet MS"/>
                <a:cs typeface="Trebuchet MS"/>
              </a:rPr>
              <a:t>flame,  </a:t>
            </a:r>
            <a:r>
              <a:rPr sz="1550" spc="-55" dirty="0">
                <a:latin typeface="Trebuchet MS"/>
                <a:cs typeface="Trebuchet MS"/>
              </a:rPr>
              <a:t>Give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heart's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i="1" spc="-65" dirty="0">
                <a:latin typeface="Trebuchet MS"/>
                <a:cs typeface="Trebuchet MS"/>
              </a:rPr>
              <a:t>last</a:t>
            </a:r>
            <a:r>
              <a:rPr sz="1550" i="1" spc="-100" dirty="0">
                <a:latin typeface="Trebuchet MS"/>
                <a:cs typeface="Trebuchet MS"/>
              </a:rPr>
              <a:t> </a:t>
            </a:r>
            <a:r>
              <a:rPr sz="1550" i="1" spc="-90" dirty="0">
                <a:latin typeface="Trebuchet MS"/>
                <a:cs typeface="Trebuchet MS"/>
              </a:rPr>
              <a:t>love</a:t>
            </a:r>
            <a:r>
              <a:rPr sz="1550" spc="-90" dirty="0">
                <a:latin typeface="Trebuchet MS"/>
                <a:cs typeface="Trebuchet MS"/>
              </a:rPr>
              <a:t>,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for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best.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68" y="5800229"/>
            <a:ext cx="6998334" cy="24174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05" dirty="0">
                <a:latin typeface="Verdana"/>
                <a:cs typeface="Verdana"/>
              </a:rPr>
              <a:t> </a:t>
            </a:r>
            <a:r>
              <a:rPr sz="2500" spc="-665" dirty="0">
                <a:latin typeface="Verdana"/>
                <a:cs typeface="Verdana"/>
              </a:rPr>
              <a:t>1: </a:t>
            </a:r>
            <a:r>
              <a:rPr sz="1550" spc="-50" dirty="0">
                <a:latin typeface="Trebuchet MS"/>
                <a:cs typeface="Trebuchet MS"/>
              </a:rPr>
              <a:t>Highlight </a:t>
            </a:r>
            <a:r>
              <a:rPr sz="1550" spc="-40" dirty="0">
                <a:latin typeface="Trebuchet MS"/>
                <a:cs typeface="Trebuchet MS"/>
              </a:rPr>
              <a:t>any </a:t>
            </a:r>
            <a:r>
              <a:rPr sz="1550" spc="-20" dirty="0">
                <a:latin typeface="Trebuchet MS"/>
                <a:cs typeface="Trebuchet MS"/>
              </a:rPr>
              <a:t>words </a:t>
            </a:r>
            <a:r>
              <a:rPr sz="1550" spc="-50" dirty="0">
                <a:latin typeface="Trebuchet MS"/>
                <a:cs typeface="Trebuchet MS"/>
              </a:rPr>
              <a:t>with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30" dirty="0">
                <a:latin typeface="Trebuchet MS"/>
                <a:cs typeface="Trebuchet MS"/>
              </a:rPr>
              <a:t>strong </a:t>
            </a:r>
            <a:r>
              <a:rPr sz="1550" spc="-45" dirty="0">
                <a:latin typeface="Trebuchet MS"/>
                <a:cs typeface="Trebuchet MS"/>
              </a:rPr>
              <a:t>positive </a:t>
            </a:r>
            <a:r>
              <a:rPr sz="1550" spc="-65" dirty="0">
                <a:latin typeface="Trebuchet MS"/>
                <a:cs typeface="Trebuchet MS"/>
              </a:rPr>
              <a:t>tone.</a:t>
            </a:r>
            <a:endParaRPr sz="1550">
              <a:latin typeface="Trebuchet MS"/>
              <a:cs typeface="Trebuchet MS"/>
            </a:endParaRPr>
          </a:p>
          <a:p>
            <a:pPr marL="69850" marR="214629">
              <a:lnSpc>
                <a:spcPct val="101299"/>
              </a:lnSpc>
              <a:spcBef>
                <a:spcPts val="1925"/>
              </a:spcBef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275" dirty="0">
                <a:latin typeface="Verdana"/>
                <a:cs typeface="Verdana"/>
              </a:rPr>
              <a:t> </a:t>
            </a:r>
            <a:r>
              <a:rPr sz="2500" spc="-390" dirty="0">
                <a:latin typeface="Verdana"/>
                <a:cs typeface="Verdana"/>
              </a:rPr>
              <a:t>2: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1550" spc="-15" dirty="0">
                <a:latin typeface="Trebuchet MS"/>
                <a:cs typeface="Trebuchet MS"/>
              </a:rPr>
              <a:t>Use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HATER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LIST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and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come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up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with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some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words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of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your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own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  </a:t>
            </a:r>
            <a:r>
              <a:rPr sz="1550" spc="-40" dirty="0">
                <a:latin typeface="Trebuchet MS"/>
                <a:cs typeface="Trebuchet MS"/>
              </a:rPr>
              <a:t>have </a:t>
            </a:r>
            <a:r>
              <a:rPr sz="1550" spc="-60" dirty="0">
                <a:latin typeface="Trebuchet MS"/>
                <a:cs typeface="Trebuchet MS"/>
              </a:rPr>
              <a:t>a </a:t>
            </a:r>
            <a:r>
              <a:rPr sz="1550" spc="-50" dirty="0">
                <a:latin typeface="Trebuchet MS"/>
                <a:cs typeface="Trebuchet MS"/>
              </a:rPr>
              <a:t>negative </a:t>
            </a:r>
            <a:r>
              <a:rPr sz="1550" spc="-40" dirty="0">
                <a:latin typeface="Trebuchet MS"/>
                <a:cs typeface="Trebuchet MS"/>
              </a:rPr>
              <a:t>connotation </a:t>
            </a:r>
            <a:r>
              <a:rPr sz="1550" spc="-65" dirty="0">
                <a:latin typeface="Trebuchet MS"/>
                <a:cs typeface="Trebuchet MS"/>
              </a:rPr>
              <a:t>(feeling) </a:t>
            </a:r>
            <a:r>
              <a:rPr sz="1550" spc="-25" dirty="0">
                <a:latin typeface="Trebuchet MS"/>
                <a:cs typeface="Trebuchet MS"/>
              </a:rPr>
              <a:t>or </a:t>
            </a:r>
            <a:r>
              <a:rPr sz="1550" spc="-40" dirty="0">
                <a:latin typeface="Trebuchet MS"/>
                <a:cs typeface="Trebuchet MS"/>
              </a:rPr>
              <a:t>denotation </a:t>
            </a:r>
            <a:r>
              <a:rPr sz="1550" spc="-50" dirty="0">
                <a:latin typeface="Trebuchet MS"/>
                <a:cs typeface="Trebuchet MS"/>
              </a:rPr>
              <a:t>(meaning)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5" dirty="0">
                <a:latin typeface="Trebuchet MS"/>
                <a:cs typeface="Trebuchet MS"/>
              </a:rPr>
              <a:t>replace </a:t>
            </a:r>
            <a:r>
              <a:rPr sz="1550" spc="-25" dirty="0">
                <a:latin typeface="Trebuchet MS"/>
                <a:cs typeface="Trebuchet MS"/>
              </a:rPr>
              <a:t>your  </a:t>
            </a:r>
            <a:r>
              <a:rPr sz="1550" spc="-50" dirty="0">
                <a:latin typeface="Trebuchet MS"/>
                <a:cs typeface="Trebuchet MS"/>
              </a:rPr>
              <a:t>highlighted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words.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 marR="511175">
              <a:lnSpc>
                <a:spcPct val="97200"/>
              </a:lnSpc>
            </a:pPr>
            <a:r>
              <a:rPr sz="2500" spc="-114" dirty="0">
                <a:latin typeface="Verdana"/>
                <a:cs typeface="Verdana"/>
              </a:rPr>
              <a:t>Step</a:t>
            </a:r>
            <a:r>
              <a:rPr sz="2500" spc="-615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3: </a:t>
            </a:r>
            <a:r>
              <a:rPr sz="1550" spc="-45" dirty="0">
                <a:latin typeface="Trebuchet MS"/>
                <a:cs typeface="Trebuchet MS"/>
              </a:rPr>
              <a:t>Reverse </a:t>
            </a:r>
            <a:r>
              <a:rPr sz="1550" spc="-20" dirty="0">
                <a:latin typeface="Trebuchet MS"/>
                <a:cs typeface="Trebuchet MS"/>
              </a:rPr>
              <a:t>some </a:t>
            </a:r>
            <a:r>
              <a:rPr sz="1550" spc="-45" dirty="0">
                <a:latin typeface="Trebuchet MS"/>
                <a:cs typeface="Trebuchet MS"/>
              </a:rPr>
              <a:t>of </a:t>
            </a:r>
            <a:r>
              <a:rPr sz="1550" spc="-50" dirty="0">
                <a:latin typeface="Trebuchet MS"/>
                <a:cs typeface="Trebuchet MS"/>
              </a:rPr>
              <a:t>the </a:t>
            </a:r>
            <a:r>
              <a:rPr sz="1550" spc="-45" dirty="0">
                <a:latin typeface="Trebuchet MS"/>
                <a:cs typeface="Trebuchet MS"/>
              </a:rPr>
              <a:t>concepts </a:t>
            </a:r>
            <a:r>
              <a:rPr sz="1550" spc="-50" dirty="0">
                <a:latin typeface="Trebuchet MS"/>
                <a:cs typeface="Trebuchet MS"/>
              </a:rPr>
              <a:t>in the </a:t>
            </a:r>
            <a:r>
              <a:rPr sz="1550" spc="-25" dirty="0">
                <a:latin typeface="Trebuchet MS"/>
                <a:cs typeface="Trebuchet MS"/>
              </a:rPr>
              <a:t>poem </a:t>
            </a:r>
            <a:r>
              <a:rPr sz="1550" spc="-95" dirty="0">
                <a:latin typeface="Trebuchet MS"/>
                <a:cs typeface="Trebuchet MS"/>
              </a:rPr>
              <a:t>(ex: </a:t>
            </a:r>
            <a:r>
              <a:rPr sz="1550" spc="-50" dirty="0">
                <a:latin typeface="Trebuchet MS"/>
                <a:cs typeface="Trebuchet MS"/>
              </a:rPr>
              <a:t>love </a:t>
            </a:r>
            <a:r>
              <a:rPr sz="1550" spc="-40" dirty="0">
                <a:latin typeface="Trebuchet MS"/>
                <a:cs typeface="Trebuchet MS"/>
              </a:rPr>
              <a:t>to </a:t>
            </a:r>
            <a:r>
              <a:rPr sz="1550" spc="-60" dirty="0">
                <a:latin typeface="Trebuchet MS"/>
                <a:cs typeface="Trebuchet MS"/>
              </a:rPr>
              <a:t>hate) </a:t>
            </a:r>
            <a:r>
              <a:rPr sz="1550" spc="-30" dirty="0">
                <a:latin typeface="Trebuchet MS"/>
                <a:cs typeface="Trebuchet MS"/>
              </a:rPr>
              <a:t>and  </a:t>
            </a:r>
            <a:r>
              <a:rPr sz="1550" spc="-50" dirty="0">
                <a:latin typeface="Trebuchet MS"/>
                <a:cs typeface="Trebuchet MS"/>
              </a:rPr>
              <a:t>revise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to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make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sure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60" dirty="0">
                <a:latin typeface="Trebuchet MS"/>
                <a:cs typeface="Trebuchet MS"/>
              </a:rPr>
              <a:t>that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the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meaning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is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clear.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7461" y="7979549"/>
            <a:ext cx="566927" cy="164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8069" y="936282"/>
            <a:ext cx="569487" cy="257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7550" y="936282"/>
            <a:ext cx="3192564" cy="708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8069" y="936282"/>
            <a:ext cx="3762044" cy="3307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8069" y="3510788"/>
            <a:ext cx="3315211" cy="733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3277" y="1669618"/>
            <a:ext cx="446836" cy="25745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6696" y="2604462"/>
            <a:ext cx="55943" cy="576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6696" y="2317673"/>
            <a:ext cx="2954870" cy="286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6696" y="2317683"/>
            <a:ext cx="3010801" cy="863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2639" y="2894086"/>
            <a:ext cx="2954858" cy="2867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11554" y="2317673"/>
            <a:ext cx="55943" cy="5764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0466" y="2478252"/>
            <a:ext cx="1255395" cy="320675"/>
          </a:xfrm>
          <a:custGeom>
            <a:avLst/>
            <a:gdLst/>
            <a:ahLst/>
            <a:cxnLst/>
            <a:rect l="l" t="t" r="r" b="b"/>
            <a:pathLst>
              <a:path w="1255395" h="320675">
                <a:moveTo>
                  <a:pt x="50063" y="115049"/>
                </a:moveTo>
                <a:lnTo>
                  <a:pt x="0" y="119900"/>
                </a:lnTo>
                <a:lnTo>
                  <a:pt x="19431" y="320128"/>
                </a:lnTo>
                <a:lnTo>
                  <a:pt x="144576" y="307987"/>
                </a:lnTo>
                <a:lnTo>
                  <a:pt x="140428" y="265214"/>
                </a:lnTo>
                <a:lnTo>
                  <a:pt x="64630" y="265214"/>
                </a:lnTo>
                <a:lnTo>
                  <a:pt x="50063" y="115049"/>
                </a:lnTo>
                <a:close/>
              </a:path>
              <a:path w="1255395" h="320675">
                <a:moveTo>
                  <a:pt x="136080" y="220383"/>
                </a:moveTo>
                <a:lnTo>
                  <a:pt x="88442" y="250278"/>
                </a:lnTo>
                <a:lnTo>
                  <a:pt x="89662" y="262788"/>
                </a:lnTo>
                <a:lnTo>
                  <a:pt x="64630" y="265214"/>
                </a:lnTo>
                <a:lnTo>
                  <a:pt x="140428" y="265214"/>
                </a:lnTo>
                <a:lnTo>
                  <a:pt x="136080" y="220383"/>
                </a:lnTo>
                <a:close/>
              </a:path>
              <a:path w="1255395" h="320675">
                <a:moveTo>
                  <a:pt x="251802" y="95465"/>
                </a:moveTo>
                <a:lnTo>
                  <a:pt x="176720" y="102755"/>
                </a:lnTo>
                <a:lnTo>
                  <a:pt x="154114" y="130213"/>
                </a:lnTo>
                <a:lnTo>
                  <a:pt x="171119" y="305409"/>
                </a:lnTo>
                <a:lnTo>
                  <a:pt x="196151" y="302983"/>
                </a:lnTo>
                <a:lnTo>
                  <a:pt x="219963" y="288035"/>
                </a:lnTo>
                <a:lnTo>
                  <a:pt x="213893" y="225463"/>
                </a:lnTo>
                <a:lnTo>
                  <a:pt x="238925" y="223037"/>
                </a:lnTo>
                <a:lnTo>
                  <a:pt x="289448" y="223037"/>
                </a:lnTo>
                <a:lnTo>
                  <a:pt x="284826" y="175412"/>
                </a:lnTo>
                <a:lnTo>
                  <a:pt x="209029" y="175412"/>
                </a:lnTo>
                <a:lnTo>
                  <a:pt x="206603" y="150380"/>
                </a:lnTo>
                <a:lnTo>
                  <a:pt x="231635" y="147954"/>
                </a:lnTo>
                <a:lnTo>
                  <a:pt x="282160" y="147954"/>
                </a:lnTo>
                <a:lnTo>
                  <a:pt x="279260" y="118071"/>
                </a:lnTo>
                <a:lnTo>
                  <a:pt x="251802" y="95465"/>
                </a:lnTo>
                <a:close/>
              </a:path>
              <a:path w="1255395" h="320675">
                <a:moveTo>
                  <a:pt x="289448" y="223037"/>
                </a:moveTo>
                <a:lnTo>
                  <a:pt x="238925" y="223037"/>
                </a:lnTo>
                <a:lnTo>
                  <a:pt x="244995" y="285610"/>
                </a:lnTo>
                <a:lnTo>
                  <a:pt x="271233" y="295694"/>
                </a:lnTo>
                <a:lnTo>
                  <a:pt x="296265" y="293268"/>
                </a:lnTo>
                <a:lnTo>
                  <a:pt x="289448" y="223037"/>
                </a:lnTo>
                <a:close/>
              </a:path>
              <a:path w="1255395" h="320675">
                <a:moveTo>
                  <a:pt x="282160" y="147954"/>
                </a:moveTo>
                <a:lnTo>
                  <a:pt x="231635" y="147954"/>
                </a:lnTo>
                <a:lnTo>
                  <a:pt x="234061" y="172986"/>
                </a:lnTo>
                <a:lnTo>
                  <a:pt x="209029" y="175412"/>
                </a:lnTo>
                <a:lnTo>
                  <a:pt x="284826" y="175412"/>
                </a:lnTo>
                <a:lnTo>
                  <a:pt x="282160" y="147954"/>
                </a:lnTo>
                <a:close/>
              </a:path>
              <a:path w="1255395" h="320675">
                <a:moveTo>
                  <a:pt x="366788" y="223253"/>
                </a:moveTo>
                <a:lnTo>
                  <a:pt x="319163" y="253149"/>
                </a:lnTo>
                <a:lnTo>
                  <a:pt x="320382" y="265658"/>
                </a:lnTo>
                <a:lnTo>
                  <a:pt x="347840" y="288264"/>
                </a:lnTo>
                <a:lnTo>
                  <a:pt x="422922" y="280974"/>
                </a:lnTo>
                <a:lnTo>
                  <a:pt x="445528" y="253517"/>
                </a:lnTo>
                <a:lnTo>
                  <a:pt x="443806" y="235775"/>
                </a:lnTo>
                <a:lnTo>
                  <a:pt x="368007" y="235775"/>
                </a:lnTo>
                <a:lnTo>
                  <a:pt x="366788" y="223253"/>
                </a:lnTo>
                <a:close/>
              </a:path>
              <a:path w="1255395" h="320675">
                <a:moveTo>
                  <a:pt x="441140" y="208318"/>
                </a:moveTo>
                <a:lnTo>
                  <a:pt x="390601" y="208318"/>
                </a:lnTo>
                <a:lnTo>
                  <a:pt x="393039" y="233349"/>
                </a:lnTo>
                <a:lnTo>
                  <a:pt x="368007" y="235775"/>
                </a:lnTo>
                <a:lnTo>
                  <a:pt x="443806" y="235775"/>
                </a:lnTo>
                <a:lnTo>
                  <a:pt x="441140" y="208318"/>
                </a:lnTo>
                <a:close/>
              </a:path>
              <a:path w="1255395" h="320675">
                <a:moveTo>
                  <a:pt x="403491" y="80746"/>
                </a:moveTo>
                <a:lnTo>
                  <a:pt x="328409" y="88036"/>
                </a:lnTo>
                <a:lnTo>
                  <a:pt x="305803" y="115493"/>
                </a:lnTo>
                <a:lnTo>
                  <a:pt x="313093" y="190576"/>
                </a:lnTo>
                <a:lnTo>
                  <a:pt x="340550" y="213169"/>
                </a:lnTo>
                <a:lnTo>
                  <a:pt x="390601" y="208318"/>
                </a:lnTo>
                <a:lnTo>
                  <a:pt x="441140" y="208318"/>
                </a:lnTo>
                <a:lnTo>
                  <a:pt x="438238" y="178434"/>
                </a:lnTo>
                <a:lnTo>
                  <a:pt x="416689" y="160693"/>
                </a:lnTo>
                <a:lnTo>
                  <a:pt x="360718" y="160693"/>
                </a:lnTo>
                <a:lnTo>
                  <a:pt x="358292" y="135661"/>
                </a:lnTo>
                <a:lnTo>
                  <a:pt x="383324" y="133235"/>
                </a:lnTo>
                <a:lnTo>
                  <a:pt x="404332" y="133235"/>
                </a:lnTo>
                <a:lnTo>
                  <a:pt x="408152" y="130822"/>
                </a:lnTo>
                <a:lnTo>
                  <a:pt x="408343" y="130797"/>
                </a:lnTo>
                <a:lnTo>
                  <a:pt x="432168" y="115862"/>
                </a:lnTo>
                <a:lnTo>
                  <a:pt x="430949" y="103339"/>
                </a:lnTo>
                <a:lnTo>
                  <a:pt x="403491" y="80746"/>
                </a:lnTo>
                <a:close/>
              </a:path>
              <a:path w="1255395" h="320675">
                <a:moveTo>
                  <a:pt x="410781" y="155828"/>
                </a:moveTo>
                <a:lnTo>
                  <a:pt x="360718" y="160693"/>
                </a:lnTo>
                <a:lnTo>
                  <a:pt x="416689" y="160693"/>
                </a:lnTo>
                <a:lnTo>
                  <a:pt x="410781" y="155828"/>
                </a:lnTo>
                <a:close/>
              </a:path>
              <a:path w="1255395" h="320675">
                <a:moveTo>
                  <a:pt x="404332" y="133235"/>
                </a:moveTo>
                <a:lnTo>
                  <a:pt x="383324" y="133235"/>
                </a:lnTo>
                <a:lnTo>
                  <a:pt x="384530" y="145745"/>
                </a:lnTo>
                <a:lnTo>
                  <a:pt x="404332" y="133235"/>
                </a:lnTo>
                <a:close/>
              </a:path>
              <a:path w="1255395" h="320675">
                <a:moveTo>
                  <a:pt x="547993" y="122148"/>
                </a:moveTo>
                <a:lnTo>
                  <a:pt x="497459" y="122148"/>
                </a:lnTo>
                <a:lnTo>
                  <a:pt x="512038" y="272326"/>
                </a:lnTo>
                <a:lnTo>
                  <a:pt x="562101" y="267461"/>
                </a:lnTo>
                <a:lnTo>
                  <a:pt x="547993" y="122148"/>
                </a:lnTo>
                <a:close/>
              </a:path>
              <a:path w="1255395" h="320675">
                <a:moveTo>
                  <a:pt x="580199" y="63588"/>
                </a:moveTo>
                <a:lnTo>
                  <a:pt x="455066" y="75742"/>
                </a:lnTo>
                <a:lnTo>
                  <a:pt x="458711" y="113283"/>
                </a:lnTo>
                <a:lnTo>
                  <a:pt x="484949" y="123367"/>
                </a:lnTo>
                <a:lnTo>
                  <a:pt x="497459" y="122148"/>
                </a:lnTo>
                <a:lnTo>
                  <a:pt x="547993" y="122148"/>
                </a:lnTo>
                <a:lnTo>
                  <a:pt x="547522" y="117297"/>
                </a:lnTo>
                <a:lnTo>
                  <a:pt x="560031" y="116077"/>
                </a:lnTo>
                <a:lnTo>
                  <a:pt x="583844" y="101142"/>
                </a:lnTo>
                <a:lnTo>
                  <a:pt x="580199" y="63588"/>
                </a:lnTo>
                <a:close/>
              </a:path>
              <a:path w="1255395" h="320675">
                <a:moveTo>
                  <a:pt x="705345" y="51447"/>
                </a:moveTo>
                <a:lnTo>
                  <a:pt x="655294" y="56311"/>
                </a:lnTo>
                <a:lnTo>
                  <a:pt x="674725" y="256539"/>
                </a:lnTo>
                <a:lnTo>
                  <a:pt x="799871" y="244386"/>
                </a:lnTo>
                <a:lnTo>
                  <a:pt x="795717" y="201625"/>
                </a:lnTo>
                <a:lnTo>
                  <a:pt x="719924" y="201625"/>
                </a:lnTo>
                <a:lnTo>
                  <a:pt x="705345" y="51447"/>
                </a:lnTo>
                <a:close/>
              </a:path>
              <a:path w="1255395" h="320675">
                <a:moveTo>
                  <a:pt x="791362" y="156794"/>
                </a:moveTo>
                <a:lnTo>
                  <a:pt x="743737" y="186677"/>
                </a:lnTo>
                <a:lnTo>
                  <a:pt x="744956" y="199186"/>
                </a:lnTo>
                <a:lnTo>
                  <a:pt x="719924" y="201625"/>
                </a:lnTo>
                <a:lnTo>
                  <a:pt x="795717" y="201625"/>
                </a:lnTo>
                <a:lnTo>
                  <a:pt x="791362" y="156794"/>
                </a:lnTo>
                <a:close/>
              </a:path>
              <a:path w="1255395" h="320675">
                <a:moveTo>
                  <a:pt x="907097" y="31864"/>
                </a:moveTo>
                <a:lnTo>
                  <a:pt x="832002" y="39154"/>
                </a:lnTo>
                <a:lnTo>
                  <a:pt x="809409" y="66611"/>
                </a:lnTo>
                <a:lnTo>
                  <a:pt x="823976" y="216788"/>
                </a:lnTo>
                <a:lnTo>
                  <a:pt x="851433" y="239382"/>
                </a:lnTo>
                <a:lnTo>
                  <a:pt x="926528" y="232092"/>
                </a:lnTo>
                <a:lnTo>
                  <a:pt x="949121" y="204635"/>
                </a:lnTo>
                <a:lnTo>
                  <a:pt x="947400" y="186893"/>
                </a:lnTo>
                <a:lnTo>
                  <a:pt x="871613" y="186893"/>
                </a:lnTo>
                <a:lnTo>
                  <a:pt x="861898" y="86779"/>
                </a:lnTo>
                <a:lnTo>
                  <a:pt x="886917" y="84353"/>
                </a:lnTo>
                <a:lnTo>
                  <a:pt x="937453" y="84353"/>
                </a:lnTo>
                <a:lnTo>
                  <a:pt x="934554" y="54470"/>
                </a:lnTo>
                <a:lnTo>
                  <a:pt x="907097" y="31864"/>
                </a:lnTo>
                <a:close/>
              </a:path>
              <a:path w="1255395" h="320675">
                <a:moveTo>
                  <a:pt x="937453" y="84353"/>
                </a:moveTo>
                <a:lnTo>
                  <a:pt x="886917" y="84353"/>
                </a:lnTo>
                <a:lnTo>
                  <a:pt x="896632" y="184467"/>
                </a:lnTo>
                <a:lnTo>
                  <a:pt x="871613" y="186893"/>
                </a:lnTo>
                <a:lnTo>
                  <a:pt x="947400" y="186893"/>
                </a:lnTo>
                <a:lnTo>
                  <a:pt x="937453" y="84353"/>
                </a:lnTo>
                <a:close/>
              </a:path>
              <a:path w="1255395" h="320675">
                <a:moveTo>
                  <a:pt x="983691" y="24434"/>
                </a:moveTo>
                <a:lnTo>
                  <a:pt x="958659" y="26860"/>
                </a:lnTo>
                <a:lnTo>
                  <a:pt x="965949" y="101942"/>
                </a:lnTo>
                <a:lnTo>
                  <a:pt x="1040663" y="221018"/>
                </a:lnTo>
                <a:lnTo>
                  <a:pt x="1079141" y="120903"/>
                </a:lnTo>
                <a:lnTo>
                  <a:pt x="1030947" y="120903"/>
                </a:lnTo>
                <a:lnTo>
                  <a:pt x="1016025" y="97281"/>
                </a:lnTo>
                <a:lnTo>
                  <a:pt x="1009942" y="34518"/>
                </a:lnTo>
                <a:lnTo>
                  <a:pt x="983691" y="24434"/>
                </a:lnTo>
                <a:close/>
              </a:path>
              <a:path w="1255395" h="320675">
                <a:moveTo>
                  <a:pt x="1083805" y="14719"/>
                </a:moveTo>
                <a:lnTo>
                  <a:pt x="1058773" y="17145"/>
                </a:lnTo>
                <a:lnTo>
                  <a:pt x="1034961" y="32092"/>
                </a:lnTo>
                <a:lnTo>
                  <a:pt x="1041057" y="94856"/>
                </a:lnTo>
                <a:lnTo>
                  <a:pt x="1030947" y="120903"/>
                </a:lnTo>
                <a:lnTo>
                  <a:pt x="1079141" y="120903"/>
                </a:lnTo>
                <a:lnTo>
                  <a:pt x="1091095" y="89801"/>
                </a:lnTo>
                <a:lnTo>
                  <a:pt x="1083805" y="14719"/>
                </a:lnTo>
                <a:close/>
              </a:path>
              <a:path w="1255395" h="320675">
                <a:moveTo>
                  <a:pt x="1235494" y="0"/>
                </a:moveTo>
                <a:lnTo>
                  <a:pt x="1110348" y="12141"/>
                </a:lnTo>
                <a:lnTo>
                  <a:pt x="1129792" y="212369"/>
                </a:lnTo>
                <a:lnTo>
                  <a:pt x="1254925" y="200228"/>
                </a:lnTo>
                <a:lnTo>
                  <a:pt x="1251280" y="162674"/>
                </a:lnTo>
                <a:lnTo>
                  <a:pt x="1237698" y="157454"/>
                </a:lnTo>
                <a:lnTo>
                  <a:pt x="1174978" y="157454"/>
                </a:lnTo>
                <a:lnTo>
                  <a:pt x="1172552" y="132422"/>
                </a:lnTo>
                <a:lnTo>
                  <a:pt x="1222616" y="127571"/>
                </a:lnTo>
                <a:lnTo>
                  <a:pt x="1218971" y="90017"/>
                </a:lnTo>
                <a:lnTo>
                  <a:pt x="1199068" y="82372"/>
                </a:lnTo>
                <a:lnTo>
                  <a:pt x="1167701" y="82372"/>
                </a:lnTo>
                <a:lnTo>
                  <a:pt x="1165263" y="57340"/>
                </a:lnTo>
                <a:lnTo>
                  <a:pt x="1215326" y="52476"/>
                </a:lnTo>
                <a:lnTo>
                  <a:pt x="1239139" y="37541"/>
                </a:lnTo>
                <a:lnTo>
                  <a:pt x="1235494" y="0"/>
                </a:lnTo>
                <a:close/>
              </a:path>
              <a:path w="1255395" h="320675">
                <a:moveTo>
                  <a:pt x="1225041" y="152590"/>
                </a:moveTo>
                <a:lnTo>
                  <a:pt x="1174978" y="157454"/>
                </a:lnTo>
                <a:lnTo>
                  <a:pt x="1237698" y="157454"/>
                </a:lnTo>
                <a:lnTo>
                  <a:pt x="1225041" y="152590"/>
                </a:lnTo>
                <a:close/>
              </a:path>
              <a:path w="1255395" h="320675">
                <a:moveTo>
                  <a:pt x="1192720" y="79933"/>
                </a:moveTo>
                <a:lnTo>
                  <a:pt x="1167701" y="82372"/>
                </a:lnTo>
                <a:lnTo>
                  <a:pt x="1199068" y="82372"/>
                </a:lnTo>
                <a:lnTo>
                  <a:pt x="1192720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2058</Words>
  <Application>Microsoft Office PowerPoint</Application>
  <PresentationFormat>Custom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Verdana</vt:lpstr>
      <vt:lpstr>Office Theme</vt:lpstr>
      <vt:lpstr>Hate Poem  Example</vt:lpstr>
      <vt:lpstr>PowerPoint Presentation</vt:lpstr>
      <vt:lpstr>PowerPoint Presentation</vt:lpstr>
      <vt:lpstr>Love Poem  Choices</vt:lpstr>
      <vt:lpstr>Disgustt</vt:lpstr>
      <vt:lpstr>Hate Poem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Hate Poem  Example</dc:title>
  <dc:creator>Courtney Moultrie</dc:creator>
  <cp:lastModifiedBy>Courtney Moultrie</cp:lastModifiedBy>
  <cp:revision>2</cp:revision>
  <dcterms:created xsi:type="dcterms:W3CDTF">2018-11-16T15:14:50Z</dcterms:created>
  <dcterms:modified xsi:type="dcterms:W3CDTF">2018-11-16T15:35:49Z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2018-11-16T00:00:00Z</vt:filetime>
  </property>
</Properties>
</file>